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3390AE-8861-4861-B6F7-F94E69AA4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8C8EE2B-E125-49EC-9541-AA9DE99F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C898A3-AFD6-4865-80FC-881E9A4C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11B851D-37D0-434A-ADD4-02D41BD7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4A0BB8-AA2B-43E2-87CA-6CB3D2CD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356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1A0339-8191-4E49-BA1A-F03BAF75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2A7E209-82DE-448A-97AA-F6CFE0F50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97E004-4AE6-446C-898F-6D872F77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0A544F-BB25-48FA-84E5-FA70B1E8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E50FFB-F3CB-4C40-93FB-99E77FB9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850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559EBBE-16C5-4633-83A1-CA37A6569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82D94F8-B28C-4E51-A163-A8E4BB4AD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A28CE3-CF33-484E-814C-BF107941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FBCC73F-8E76-41B2-B2CB-1AADE93C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ABF26E-DF80-407F-8862-8102626A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197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F6C3FB-C3CF-4461-99C3-59E09E43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8BEBC0-96FC-4D20-AE0D-2E81C5CC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E55775C-1BF6-463C-9605-F191AF3C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DE6D39-24A4-4EBE-BA46-18C2093B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594CA8-1C5A-48C5-B3B5-2D6B7BFB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872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78DBB1-3A7A-4B72-9283-91B559CF0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4BDEC2A-B4BB-4D2A-ADD9-EA887CA6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EF79F0-738B-4807-BCB9-9BB001AD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01EEF9-017C-4ECD-9B61-5C55F462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6BA85AE-2821-498C-95B3-54A78D52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472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A1E3C0-1CCC-4D27-8882-7B201E7C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1631C-3AD7-43CE-B169-4B03D7715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B7DBEB8-60A8-4965-BFD6-6C5BC6930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2C4D40-2C6F-45D8-AF51-3AAC86CE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073F3D-FA77-4171-976B-CECA2682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3BB29FB-2A71-4EAE-8E13-40A2665C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5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63DFD9-1772-4382-B2F8-EC10E92C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3FC737-D6EB-460A-8073-4FCD87BC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39886B0-2C1B-4B42-8C27-63094304D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61D9894-C978-4C56-B488-98A4CE21F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873F856-B14B-4B48-8C4D-15DFA0E3B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3199BD8-3673-414C-85FE-CF5BE482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9AB30D1-918C-40A9-A15C-271E2186B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055A415-93D1-451B-AB48-AF5EC71DE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98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503FCF0-3E5E-46B6-823F-974AB996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CDE3C2F-DA56-4227-A5D2-40ECD5CA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E4F4F66-8DAD-4445-B658-9C2F314C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44C353C-04C3-492D-994E-5A977DB8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914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A8001C8-CB8E-4552-B764-FF9D2D39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70B18C8-8F6A-4455-9838-65B0CE21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581E364-4108-4FA8-84F8-8ECBBE76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810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975AF7-79C8-48FE-96AE-5D2E71FA6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472AEE-FEE4-4244-B299-1A9B2919B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523F36-799E-4271-B42C-F3EA6253C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0736B9F-2854-4DB6-8287-B2025330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822833-788E-4F25-872E-6768CB2E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B1E0D10-47C3-4D77-87B3-5416845C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66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728F67-78CE-4330-A435-14EA7D423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80FDB6E-BFCA-4CCA-B72D-B06D53EBF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6707BB6-3E78-464F-8FCC-49154D6AB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571D196-3D63-47E4-B9D7-453CE775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4A7423A-A6C0-497E-BA58-E980F134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01476A3-523D-4F34-AC45-BDF58D1E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182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C86824-3B3A-438F-88C5-0C5B7693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EC8E5B9-753D-4AD6-BEC9-25918785B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4E00112-29D5-4A68-AF5C-D21D34BDE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3102-CD2F-4CD0-9CA2-43290B63DEC2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5DA9D-D3D6-49BF-8925-C161EB167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AA54DC-F967-448D-A998-2DE0B2244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3AAF-41A8-4DA6-8BF4-AC17659551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91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="" xmlns:a16="http://schemas.microsoft.com/office/drawing/2014/main" id="{EE9AD0E4-B428-4F4B-8788-401B6E939F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0515600" cy="2852737"/>
          </a:xfrm>
        </p:spPr>
        <p:txBody>
          <a:bodyPr>
            <a:normAutofit/>
          </a:bodyPr>
          <a:lstStyle/>
          <a:p>
            <a:pPr lvl="0"/>
            <a:endParaRPr lang="ru-R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119C99-8925-452D-A5A1-E42E622BA9B5}"/>
              </a:ext>
            </a:extLst>
          </p:cNvPr>
          <p:cNvSpPr txBox="1"/>
          <p:nvPr/>
        </p:nvSpPr>
        <p:spPr>
          <a:xfrm>
            <a:off x="1293862" y="777976"/>
            <a:ext cx="1053966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                          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1677" y="462709"/>
            <a:ext cx="7359268" cy="5508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Директор ГБУ РА </a:t>
            </a:r>
            <a:r>
              <a:rPr lang="ru-RU" dirty="0" smtClean="0">
                <a:solidFill>
                  <a:prstClr val="black"/>
                </a:solidFill>
                <a:latin typeface="Calibri Light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Кошехабльский КЦСОН»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7610" y="1333041"/>
            <a:ext cx="7436384" cy="6610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Заместитель директора ГБУ РА "Кошехабльский КЦСОН"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1861" y="2225406"/>
            <a:ext cx="2407118" cy="506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аппарат центра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83022" y="2203372"/>
            <a:ext cx="4212660" cy="8220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шесть отделений социальной помощи на дому граждан  пожилого возраста и инвалидов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3363" y="2906821"/>
            <a:ext cx="3102948" cy="9915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организационно-методическое и консультативное отделение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87910" y="3285067"/>
            <a:ext cx="4552687" cy="7360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отделение дневного пребывания граждан пожилого возраста и инвалидов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7159" y="4127246"/>
            <a:ext cx="3826797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отделение семьи, материнства и детства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55733" y="4278489"/>
            <a:ext cx="5026275" cy="7676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 "Натырбовский дом-интернат для престарелых и инвалидов"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28445" y="5441243"/>
            <a:ext cx="5678312" cy="8692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 "Натырбовский специализированный жилой дом социального назначения"                                                                                                     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cxnSp>
        <p:nvCxnSpPr>
          <p:cNvPr id="24" name="Прямая со стрелкой 23"/>
          <p:cNvCxnSpPr>
            <a:stCxn id="8" idx="2"/>
          </p:cNvCxnSpPr>
          <p:nvPr/>
        </p:nvCxnSpPr>
        <p:spPr>
          <a:xfrm rot="5400000">
            <a:off x="5963254" y="1123723"/>
            <a:ext cx="228229" cy="7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427112" y="2054577"/>
            <a:ext cx="180623" cy="146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416800" y="2032000"/>
            <a:ext cx="316089" cy="124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918178" y="2297288"/>
            <a:ext cx="812800" cy="259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952047" y="2895600"/>
            <a:ext cx="1986843" cy="32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5802489" y="2359378"/>
            <a:ext cx="970844" cy="361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H="1">
            <a:off x="4803422" y="2974622"/>
            <a:ext cx="2235200" cy="440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680179" y="3668889"/>
            <a:ext cx="3364089" cy="112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32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8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D25FDAF-D89A-4792-ABB9-4BB767F5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85" y="221381"/>
            <a:ext cx="10622281" cy="6343048"/>
          </a:xfrm>
        </p:spPr>
        <p:txBody>
          <a:bodyPr>
            <a:normAutofit/>
          </a:bodyPr>
          <a:lstStyle/>
          <a:p>
            <a:r>
              <a:rPr lang="ru-RU" dirty="0"/>
              <a:t>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D84D810-1B0E-40B3-94C6-8D3C5F0589A6}"/>
              </a:ext>
            </a:extLst>
          </p:cNvPr>
          <p:cNvSpPr txBox="1"/>
          <p:nvPr/>
        </p:nvSpPr>
        <p:spPr>
          <a:xfrm>
            <a:off x="779646" y="615251"/>
            <a:ext cx="105011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Цель практики: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  Оказание безвозмездной помощи людям, нуждающимся в ней,; безвозмездное участие в общественно  значимых мероприятиях с согласия их организаторов; формирование гражданской позиции, самоорганизации, чувства социальной ответственности, солидарности, взаимопомощи и милосердия в обществе.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Задачи:</a:t>
            </a:r>
            <a:br>
              <a:rPr lang="ru-RU" dirty="0"/>
            </a:br>
            <a:r>
              <a:rPr lang="ru-RU" dirty="0"/>
              <a:t>Волонтерская организация выполняет задачи:</a:t>
            </a:r>
            <a:br>
              <a:rPr lang="ru-RU" dirty="0"/>
            </a:br>
            <a:r>
              <a:rPr lang="ru-RU" dirty="0"/>
              <a:t>1. Первая- организация безопасного места встречи </a:t>
            </a:r>
            <a:r>
              <a:rPr lang="ru-RU" dirty="0" err="1"/>
              <a:t>волонтерства</a:t>
            </a:r>
            <a:r>
              <a:rPr lang="ru-RU" dirty="0"/>
              <a:t> и нуждающегося</a:t>
            </a:r>
            <a:br>
              <a:rPr lang="ru-RU" dirty="0"/>
            </a:br>
            <a:r>
              <a:rPr lang="ru-RU" dirty="0"/>
              <a:t>2. Обеспечение этой встречи материалами и знаниями , какими-то ресурсами.</a:t>
            </a:r>
            <a:br>
              <a:rPr lang="ru-RU" dirty="0"/>
            </a:br>
            <a:r>
              <a:rPr lang="ru-RU" dirty="0"/>
              <a:t>3. Информационное обеспечение волонтеров.</a:t>
            </a:r>
            <a:br>
              <a:rPr lang="ru-RU" dirty="0"/>
            </a:br>
            <a:r>
              <a:rPr lang="ru-RU" dirty="0"/>
              <a:t>4. Популяризация волонтерского движения в обществе.</a:t>
            </a:r>
            <a:br>
              <a:rPr lang="ru-RU" dirty="0"/>
            </a:br>
            <a:r>
              <a:rPr lang="ru-RU" dirty="0"/>
              <a:t>5. Установление сотрудничества с социальными партнерами для повышения качества оказываемых услуг.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392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2F3232-8E24-4C1D-9D31-1B0B6FA5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13" y="1395664"/>
            <a:ext cx="10930288" cy="3840480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56DF795-977F-4B5E-A0BF-C25B2EB0610E}"/>
              </a:ext>
            </a:extLst>
          </p:cNvPr>
          <p:cNvSpPr txBox="1"/>
          <p:nvPr/>
        </p:nvSpPr>
        <p:spPr>
          <a:xfrm>
            <a:off x="423513" y="720566"/>
            <a:ext cx="908624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/>
              <a:t>Проблемы, требующие решения:</a:t>
            </a:r>
            <a:endParaRPr lang="ru-RU" sz="3200" dirty="0"/>
          </a:p>
          <a:p>
            <a:endParaRPr lang="ru-RU" dirty="0"/>
          </a:p>
          <a:p>
            <a:r>
              <a:rPr lang="ru-RU" sz="2400" dirty="0"/>
              <a:t>Безвозмездная помощь лицам, частично утратившим способность, либо возможность осуществлять самообслуживание, самостоятельно передвигаться, обеспечивать основные жизненные потребности в силу заболевания, травмы , возраста или наличия инвалидности.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301132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3C95321-4529-4B25-83D5-1192C4D78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85590"/>
            <a:ext cx="10408434" cy="5483398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социальной работе активно используется такое направление, как волонтерство .</a:t>
            </a:r>
          </a:p>
          <a:p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Я </a:t>
            </a:r>
            <a:r>
              <a:rPr lang="ru-RU" sz="2400" dirty="0" smtClean="0"/>
              <a:t>со своими коллегами занимаюсь </a:t>
            </a:r>
            <a:r>
              <a:rPr lang="ru-RU" sz="2400" dirty="0"/>
              <a:t>волонтерской деятельностью, направленной на оказание помощи нуждающимся гражданам.</a:t>
            </a:r>
          </a:p>
        </p:txBody>
      </p:sp>
    </p:spTree>
    <p:extLst>
      <p:ext uri="{BB962C8B-B14F-4D97-AF65-F5344CB8AC3E}">
        <p14:creationId xmlns="" xmlns:p14="http://schemas.microsoft.com/office/powerpoint/2010/main" val="306782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6E12E4-0A35-4CCF-8256-6346D64A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3A8ACC9B-2229-4886-892D-F052D86053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546" b="11546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169E449-5C85-4858-935C-3751118AD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Поле деятельности социальных волонтеров большое.</a:t>
            </a:r>
          </a:p>
          <a:p>
            <a:r>
              <a:rPr lang="ru-RU" sz="1800" i="1" dirty="0"/>
              <a:t>Отправляясь утром к пожилым людям, ждущим внимания и заботы, не всегда знаешь, какую роль сегодня возьмёшь на себя, но я знаю одно: и с уверенностью могу сказать, что моя работа приносит положительные эмоции, радость и удовлетворение </a:t>
            </a:r>
          </a:p>
        </p:txBody>
      </p:sp>
    </p:spTree>
    <p:extLst>
      <p:ext uri="{BB962C8B-B14F-4D97-AF65-F5344CB8AC3E}">
        <p14:creationId xmlns="" xmlns:p14="http://schemas.microsoft.com/office/powerpoint/2010/main" val="99496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92062E-ECD7-4D8E-B57A-C7EF8EE3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28081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          </a:t>
            </a:r>
            <a:r>
              <a:rPr lang="ru-RU" sz="2700" i="1" dirty="0" smtClean="0"/>
              <a:t>Вывод: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/>
              <a:t> Добровольческая деятельность способствует удовлетворению потребности людей в помощи, а также в кадрах и средствах, нехватку которых порой испытывают государственные и муниципальные учреждения.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0f828af8c710397742ce1447372d4c2c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5745" y="2071171"/>
            <a:ext cx="7510556" cy="4105792"/>
          </a:xfrm>
        </p:spPr>
      </p:pic>
    </p:spTree>
    <p:extLst>
      <p:ext uri="{BB962C8B-B14F-4D97-AF65-F5344CB8AC3E}">
        <p14:creationId xmlns="" xmlns:p14="http://schemas.microsoft.com/office/powerpoint/2010/main" val="79556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92062E-ECD7-4D8E-B57A-C7EF8EE3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Спасибо за внимание!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20158D13-CA78-4A1B-908B-858E4552C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751" y="1825625"/>
            <a:ext cx="6524497" cy="4351338"/>
          </a:xfrm>
        </p:spPr>
      </p:pic>
    </p:spTree>
    <p:extLst>
      <p:ext uri="{BB962C8B-B14F-4D97-AF65-F5344CB8AC3E}">
        <p14:creationId xmlns="" xmlns:p14="http://schemas.microsoft.com/office/powerpoint/2010/main" val="795562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189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</vt:lpstr>
      <vt:lpstr>      </vt:lpstr>
      <vt:lpstr>Слайд 4</vt:lpstr>
      <vt:lpstr>Слайд 5</vt:lpstr>
      <vt:lpstr>                  Вывод:  Добровольческая деятельность способствует удовлетворению потребности людей в помощи, а также в кадрах и средствах, нехватку которых порой испытывают государственные и муниципальные учреждения.  </vt:lpstr>
      <vt:lpstr>        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Проблемы:  Безвозмездная помощь лицам, частично утратившим способность, либо возможность осуществлять самообслуживание, самостоятельно передвигаться, обеспечивать основные жизненные потребности в силу заболевания, травмы, возраста или наличия инвалидности.</dc:title>
  <dc:creator>Пользователь</dc:creator>
  <cp:lastModifiedBy>Sveta</cp:lastModifiedBy>
  <cp:revision>14</cp:revision>
  <dcterms:created xsi:type="dcterms:W3CDTF">2023-03-07T10:59:39Z</dcterms:created>
  <dcterms:modified xsi:type="dcterms:W3CDTF">2023-07-26T13:28:38Z</dcterms:modified>
</cp:coreProperties>
</file>