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  <p:embeddedFont>
      <p:font typeface="Playfair Display"/>
      <p:regular r:id="rId21"/>
      <p:bold r:id="rId22"/>
      <p:italic r:id="rId23"/>
      <p:boldItalic r:id="rId24"/>
    </p:embeddedFont>
    <p:embeddedFont>
      <p:font typeface="Abril Fatface"/>
      <p:regular r:id="rId25"/>
    </p:embeddedFont>
    <p:embeddedFont>
      <p:font typeface="PT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TSans-regular.fntdata"/><Relationship Id="rId25" Type="http://schemas.openxmlformats.org/officeDocument/2006/relationships/font" Target="fonts/AbrilFatface-regular.fntdata"/><Relationship Id="rId28" Type="http://schemas.openxmlformats.org/officeDocument/2006/relationships/font" Target="fonts/PTSans-italic.fntdata"/><Relationship Id="rId27" Type="http://schemas.openxmlformats.org/officeDocument/2006/relationships/font" Target="fonts/PT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T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19" Type="http://schemas.openxmlformats.org/officeDocument/2006/relationships/font" Target="fonts/Nunito-italic.fntdata"/><Relationship Id="rId1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b45e3f42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b45e3f42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b22e24c62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b22e24c62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abb962a831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abb962a831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b45e3f421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b45e3f421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abb962a831_3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abb962a831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b0be6c936e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b0be6c936e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aee8ca6f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aee8ca6f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b0be6c936e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b0be6c936e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b0be6c936e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b0be6c936e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b0be6c936e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b0be6c936e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243963" y="-93373"/>
            <a:ext cx="855913" cy="2600230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7919140" y="-278604"/>
            <a:ext cx="1383960" cy="932103"/>
          </a:xfrm>
          <a:custGeom>
            <a:rect b="b" l="l" r="r" t="t"/>
            <a:pathLst>
              <a:path extrusionOk="0" h="15587" w="31345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7564905" y="-93375"/>
            <a:ext cx="1730072" cy="2044587"/>
          </a:xfrm>
          <a:custGeom>
            <a:rect b="b" l="l" r="r" t="t"/>
            <a:pathLst>
              <a:path extrusionOk="0" h="46310" w="39184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713100" y="1481055"/>
            <a:ext cx="6816600" cy="24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713100" y="3995538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 rot="1103675">
            <a:off x="274406" y="-611819"/>
            <a:ext cx="1245021" cy="3181261"/>
          </a:xfrm>
          <a:custGeom>
            <a:rect b="b" l="l" r="r" t="t"/>
            <a:pathLst>
              <a:path extrusionOk="0" h="52504" w="20548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 flipH="1">
            <a:off x="-878080" y="-1048117"/>
            <a:ext cx="2074359" cy="2202022"/>
          </a:xfrm>
          <a:custGeom>
            <a:rect b="b" l="l" r="r" t="t"/>
            <a:pathLst>
              <a:path extrusionOk="0" h="36343" w="34236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 rot="1884779">
            <a:off x="7986089" y="-765133"/>
            <a:ext cx="2074380" cy="2202044"/>
          </a:xfrm>
          <a:custGeom>
            <a:rect b="b" l="l" r="r" t="t"/>
            <a:pathLst>
              <a:path extrusionOk="0" h="36343" w="34236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1"/>
          <p:cNvSpPr txBox="1"/>
          <p:nvPr>
            <p:ph hasCustomPrompt="1" type="title"/>
          </p:nvPr>
        </p:nvSpPr>
        <p:spPr>
          <a:xfrm>
            <a:off x="1284000" y="1387300"/>
            <a:ext cx="6576000" cy="210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/>
          <p:nvPr>
            <p:ph idx="1" type="subTitle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ONE_COLUMN_TEXT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/>
          <p:nvPr/>
        </p:nvSpPr>
        <p:spPr>
          <a:xfrm flipH="1" rot="-784685">
            <a:off x="7733575" y="-897417"/>
            <a:ext cx="1244983" cy="3296521"/>
          </a:xfrm>
          <a:custGeom>
            <a:rect b="b" l="l" r="r" t="t"/>
            <a:pathLst>
              <a:path extrusionOk="0" h="52504" w="20548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 rot="-1783285">
            <a:off x="7922631" y="-1395695"/>
            <a:ext cx="1031077" cy="3132372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 flipH="1">
            <a:off x="-331801" y="-1681325"/>
            <a:ext cx="1214376" cy="4002640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 txBox="1"/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" type="subTitle"/>
          </p:nvPr>
        </p:nvSpPr>
        <p:spPr>
          <a:xfrm>
            <a:off x="5243700" y="1478750"/>
            <a:ext cx="3180300" cy="30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/>
          <p:nvPr/>
        </p:nvSpPr>
        <p:spPr>
          <a:xfrm flipH="1">
            <a:off x="-243963" y="-169573"/>
            <a:ext cx="855913" cy="2600230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 flipH="1">
            <a:off x="7919140" y="-278604"/>
            <a:ext cx="1383960" cy="932103"/>
          </a:xfrm>
          <a:custGeom>
            <a:rect b="b" l="l" r="r" t="t"/>
            <a:pathLst>
              <a:path extrusionOk="0" h="15587" w="31345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 flipH="1">
            <a:off x="7564905" y="-93375"/>
            <a:ext cx="1730072" cy="2044587"/>
          </a:xfrm>
          <a:custGeom>
            <a:rect b="b" l="l" r="r" t="t"/>
            <a:pathLst>
              <a:path extrusionOk="0" h="46310" w="39184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1497800" y="1489792"/>
            <a:ext cx="24861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1497800" y="2119128"/>
            <a:ext cx="2486100" cy="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hasCustomPrompt="1" type="title"/>
          </p:nvPr>
        </p:nvSpPr>
        <p:spPr>
          <a:xfrm>
            <a:off x="720000" y="1458160"/>
            <a:ext cx="798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9pPr>
          </a:lstStyle>
          <a:p>
            <a:r>
              <a:t>xx%</a:t>
            </a:r>
          </a:p>
        </p:txBody>
      </p:sp>
      <p:sp>
        <p:nvSpPr>
          <p:cNvPr id="83" name="Google Shape;83;p14"/>
          <p:cNvSpPr txBox="1"/>
          <p:nvPr>
            <p:ph idx="3" type="subTitle"/>
          </p:nvPr>
        </p:nvSpPr>
        <p:spPr>
          <a:xfrm>
            <a:off x="1497800" y="3288764"/>
            <a:ext cx="24861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4" type="subTitle"/>
          </p:nvPr>
        </p:nvSpPr>
        <p:spPr>
          <a:xfrm>
            <a:off x="1497800" y="3918099"/>
            <a:ext cx="2486100" cy="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hasCustomPrompt="1" idx="5" type="title"/>
          </p:nvPr>
        </p:nvSpPr>
        <p:spPr>
          <a:xfrm>
            <a:off x="720000" y="3257135"/>
            <a:ext cx="798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9pPr>
          </a:lstStyle>
          <a:p>
            <a:r>
              <a:t>xx%</a:t>
            </a:r>
          </a:p>
        </p:txBody>
      </p:sp>
      <p:sp>
        <p:nvSpPr>
          <p:cNvPr id="86" name="Google Shape;86;p14"/>
          <p:cNvSpPr txBox="1"/>
          <p:nvPr>
            <p:ph idx="6" type="subTitle"/>
          </p:nvPr>
        </p:nvSpPr>
        <p:spPr>
          <a:xfrm>
            <a:off x="5944800" y="1489792"/>
            <a:ext cx="24861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7" type="subTitle"/>
          </p:nvPr>
        </p:nvSpPr>
        <p:spPr>
          <a:xfrm>
            <a:off x="5944800" y="2119127"/>
            <a:ext cx="2486100" cy="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hasCustomPrompt="1" idx="8" type="title"/>
          </p:nvPr>
        </p:nvSpPr>
        <p:spPr>
          <a:xfrm>
            <a:off x="4986065" y="1458160"/>
            <a:ext cx="9897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/>
          <p:nvPr>
            <p:ph idx="9" type="subTitle"/>
          </p:nvPr>
        </p:nvSpPr>
        <p:spPr>
          <a:xfrm>
            <a:off x="5944800" y="3288772"/>
            <a:ext cx="21561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100"/>
              <a:buFont typeface="Playfair Display"/>
              <a:buNone/>
              <a:defRPr b="1" sz="21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3" type="subTitle"/>
          </p:nvPr>
        </p:nvSpPr>
        <p:spPr>
          <a:xfrm>
            <a:off x="5944800" y="3918099"/>
            <a:ext cx="2486100" cy="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hasCustomPrompt="1" idx="14" type="title"/>
          </p:nvPr>
        </p:nvSpPr>
        <p:spPr>
          <a:xfrm>
            <a:off x="4986065" y="3257135"/>
            <a:ext cx="9897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/>
          <p:nvPr>
            <p:ph idx="15"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 flipH="1" rot="-784685">
            <a:off x="7733586" y="-364017"/>
            <a:ext cx="1244983" cy="3296521"/>
          </a:xfrm>
          <a:custGeom>
            <a:rect b="b" l="l" r="r" t="t"/>
            <a:pathLst>
              <a:path extrusionOk="0" h="52504" w="20548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 rot="-1783285">
            <a:off x="8151242" y="-786095"/>
            <a:ext cx="1031077" cy="3132372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 flipH="1">
            <a:off x="-408376" y="-174026"/>
            <a:ext cx="1214376" cy="4128522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 txBox="1"/>
          <p:nvPr>
            <p:ph type="title"/>
          </p:nvPr>
        </p:nvSpPr>
        <p:spPr>
          <a:xfrm>
            <a:off x="1407300" y="1189100"/>
            <a:ext cx="63294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2008950" y="3153500"/>
            <a:ext cx="51261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/>
          <p:nvPr/>
        </p:nvSpPr>
        <p:spPr>
          <a:xfrm rot="-1532380">
            <a:off x="-984785" y="25045"/>
            <a:ext cx="2462769" cy="3479258"/>
          </a:xfrm>
          <a:custGeom>
            <a:rect b="b" l="l" r="r" t="t"/>
            <a:pathLst>
              <a:path extrusionOk="0" h="46310" w="39184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-1747850" y="-340664"/>
            <a:ext cx="2293271" cy="3283712"/>
          </a:xfrm>
          <a:custGeom>
            <a:rect b="b" l="l" r="r" t="t"/>
            <a:pathLst>
              <a:path extrusionOk="0" h="42665" w="37849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 flipH="1" rot="1315565">
            <a:off x="7997421" y="-481925"/>
            <a:ext cx="2374167" cy="2805933"/>
          </a:xfrm>
          <a:custGeom>
            <a:rect b="b" l="l" r="r" t="t"/>
            <a:pathLst>
              <a:path extrusionOk="0" h="46310" w="39184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 txBox="1"/>
          <p:nvPr>
            <p:ph type="title"/>
          </p:nvPr>
        </p:nvSpPr>
        <p:spPr>
          <a:xfrm>
            <a:off x="4070700" y="3115663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4" name="Google Shape;104;p16"/>
          <p:cNvSpPr txBox="1"/>
          <p:nvPr>
            <p:ph idx="1" type="subTitle"/>
          </p:nvPr>
        </p:nvSpPr>
        <p:spPr>
          <a:xfrm>
            <a:off x="1739700" y="1511313"/>
            <a:ext cx="66912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 flipH="1" rot="-455257">
            <a:off x="7806607" y="-318267"/>
            <a:ext cx="1246880" cy="4103824"/>
          </a:xfrm>
          <a:custGeom>
            <a:rect b="b" l="l" r="r" t="t"/>
            <a:pathLst>
              <a:path extrusionOk="0" h="52504" w="20548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 rot="-1538068">
            <a:off x="8279381" y="-585154"/>
            <a:ext cx="1048448" cy="3401387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 flipH="1" rot="654765">
            <a:off x="-453981" y="-1416413"/>
            <a:ext cx="1214384" cy="4002644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>
            <p:ph type="title"/>
          </p:nvPr>
        </p:nvSpPr>
        <p:spPr>
          <a:xfrm>
            <a:off x="4572000" y="1303638"/>
            <a:ext cx="3293700" cy="208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" type="subTitle"/>
          </p:nvPr>
        </p:nvSpPr>
        <p:spPr>
          <a:xfrm>
            <a:off x="4572000" y="3292363"/>
            <a:ext cx="34914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 flipH="1" rot="2539665">
            <a:off x="7952801" y="67183"/>
            <a:ext cx="1899215" cy="944427"/>
          </a:xfrm>
          <a:custGeom>
            <a:rect b="b" l="l" r="r" t="t"/>
            <a:pathLst>
              <a:path extrusionOk="0" h="15587" w="31345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 flipH="1" rot="-1669522">
            <a:off x="-1115619" y="-369656"/>
            <a:ext cx="2074389" cy="2202054"/>
          </a:xfrm>
          <a:custGeom>
            <a:rect b="b" l="l" r="r" t="t"/>
            <a:pathLst>
              <a:path extrusionOk="0" h="36343" w="34236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 rot="-1532380">
            <a:off x="-1606285" y="-643205"/>
            <a:ext cx="2462769" cy="3479258"/>
          </a:xfrm>
          <a:custGeom>
            <a:rect b="b" l="l" r="r" t="t"/>
            <a:pathLst>
              <a:path extrusionOk="0" h="46310" w="39184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 txBox="1"/>
          <p:nvPr>
            <p:ph type="title"/>
          </p:nvPr>
        </p:nvSpPr>
        <p:spPr>
          <a:xfrm>
            <a:off x="720000" y="445025"/>
            <a:ext cx="429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720000" y="2215050"/>
            <a:ext cx="25755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/>
          <p:nvPr/>
        </p:nvSpPr>
        <p:spPr>
          <a:xfrm flipH="1" rot="2539665">
            <a:off x="7952801" y="67183"/>
            <a:ext cx="1899215" cy="944427"/>
          </a:xfrm>
          <a:custGeom>
            <a:rect b="b" l="l" r="r" t="t"/>
            <a:pathLst>
              <a:path extrusionOk="0" h="15587" w="31345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/>
          <p:nvPr/>
        </p:nvSpPr>
        <p:spPr>
          <a:xfrm flipH="1" rot="-1669522">
            <a:off x="-1115619" y="-369656"/>
            <a:ext cx="2074389" cy="2202054"/>
          </a:xfrm>
          <a:custGeom>
            <a:rect b="b" l="l" r="r" t="t"/>
            <a:pathLst>
              <a:path extrusionOk="0" h="36343" w="34236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 rot="-1532380">
            <a:off x="-1606285" y="-643205"/>
            <a:ext cx="2462769" cy="3479258"/>
          </a:xfrm>
          <a:custGeom>
            <a:rect b="b" l="l" r="r" t="t"/>
            <a:pathLst>
              <a:path extrusionOk="0" h="46310" w="39184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719900" y="1533450"/>
            <a:ext cx="7704000" cy="30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22" name="Google Shape;122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/>
          <p:nvPr/>
        </p:nvSpPr>
        <p:spPr>
          <a:xfrm flipH="1" rot="1236882">
            <a:off x="7680459" y="103396"/>
            <a:ext cx="2374143" cy="2805904"/>
          </a:xfrm>
          <a:custGeom>
            <a:rect b="b" l="l" r="r" t="t"/>
            <a:pathLst>
              <a:path extrusionOk="0" h="46310" w="39184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/>
          <p:nvPr/>
        </p:nvSpPr>
        <p:spPr>
          <a:xfrm flipH="1">
            <a:off x="8516333" y="-485412"/>
            <a:ext cx="2293271" cy="2585072"/>
          </a:xfrm>
          <a:custGeom>
            <a:rect b="b" l="l" r="r" t="t"/>
            <a:pathLst>
              <a:path extrusionOk="0" h="42665" w="37849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/>
          <p:nvPr/>
        </p:nvSpPr>
        <p:spPr>
          <a:xfrm rot="-1315565">
            <a:off x="-1005022" y="-481925"/>
            <a:ext cx="2374167" cy="2805933"/>
          </a:xfrm>
          <a:custGeom>
            <a:rect b="b" l="l" r="r" t="t"/>
            <a:pathLst>
              <a:path extrusionOk="0" h="46310" w="39184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 txBox="1"/>
          <p:nvPr>
            <p:ph type="title"/>
          </p:nvPr>
        </p:nvSpPr>
        <p:spPr>
          <a:xfrm>
            <a:off x="720000" y="3312975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8" name="Google Shape;128;p20"/>
          <p:cNvSpPr txBox="1"/>
          <p:nvPr>
            <p:ph idx="1" type="subTitle"/>
          </p:nvPr>
        </p:nvSpPr>
        <p:spPr>
          <a:xfrm>
            <a:off x="720000" y="3718550"/>
            <a:ext cx="21753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2" type="title"/>
          </p:nvPr>
        </p:nvSpPr>
        <p:spPr>
          <a:xfrm>
            <a:off x="3484419" y="1875613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0" name="Google Shape;130;p20"/>
          <p:cNvSpPr txBox="1"/>
          <p:nvPr>
            <p:ph idx="3" type="subTitle"/>
          </p:nvPr>
        </p:nvSpPr>
        <p:spPr>
          <a:xfrm>
            <a:off x="3484421" y="2269788"/>
            <a:ext cx="21753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4" type="title"/>
          </p:nvPr>
        </p:nvSpPr>
        <p:spPr>
          <a:xfrm>
            <a:off x="6255596" y="3335775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2" name="Google Shape;132;p20"/>
          <p:cNvSpPr txBox="1"/>
          <p:nvPr>
            <p:ph idx="5" type="subTitle"/>
          </p:nvPr>
        </p:nvSpPr>
        <p:spPr>
          <a:xfrm>
            <a:off x="6255599" y="3718550"/>
            <a:ext cx="21753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6"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784685">
            <a:off x="-181759" y="-821217"/>
            <a:ext cx="1244983" cy="3296521"/>
          </a:xfrm>
          <a:custGeom>
            <a:rect b="b" l="l" r="r" t="t"/>
            <a:pathLst>
              <a:path extrusionOk="0" h="52504" w="20548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 flipH="1" rot="1783285">
            <a:off x="-385508" y="-1243295"/>
            <a:ext cx="1031077" cy="3132372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8143200" y="-478825"/>
            <a:ext cx="1214376" cy="4636445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20000" y="2195100"/>
            <a:ext cx="4337700" cy="14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hasCustomPrompt="1" idx="2" type="title"/>
          </p:nvPr>
        </p:nvSpPr>
        <p:spPr>
          <a:xfrm>
            <a:off x="720000" y="1178725"/>
            <a:ext cx="5067600" cy="100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720000" y="3676775"/>
            <a:ext cx="5067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/>
          <p:nvPr/>
        </p:nvSpPr>
        <p:spPr>
          <a:xfrm flipH="1">
            <a:off x="8252620" y="-928356"/>
            <a:ext cx="1245003" cy="3181217"/>
          </a:xfrm>
          <a:custGeom>
            <a:rect b="b" l="l" r="r" t="t"/>
            <a:pathLst>
              <a:path extrusionOk="0" h="52504" w="20548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/>
          <p:nvPr/>
        </p:nvSpPr>
        <p:spPr>
          <a:xfrm rot="-844789">
            <a:off x="8256274" y="-340789"/>
            <a:ext cx="1031065" cy="3433350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-263905" y="-1215306"/>
            <a:ext cx="1245003" cy="3181217"/>
          </a:xfrm>
          <a:custGeom>
            <a:rect b="b" l="l" r="r" t="t"/>
            <a:pathLst>
              <a:path extrusionOk="0" h="52504" w="20548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1"/>
          <p:cNvSpPr txBox="1"/>
          <p:nvPr>
            <p:ph type="title"/>
          </p:nvPr>
        </p:nvSpPr>
        <p:spPr>
          <a:xfrm>
            <a:off x="1323370" y="1297597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" name="Google Shape;139;p21"/>
          <p:cNvSpPr txBox="1"/>
          <p:nvPr>
            <p:ph idx="1" type="subTitle"/>
          </p:nvPr>
        </p:nvSpPr>
        <p:spPr>
          <a:xfrm>
            <a:off x="1323370" y="1749106"/>
            <a:ext cx="2175300" cy="60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2"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3" type="title"/>
          </p:nvPr>
        </p:nvSpPr>
        <p:spPr>
          <a:xfrm>
            <a:off x="1323370" y="2422722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2" name="Google Shape;142;p21"/>
          <p:cNvSpPr txBox="1"/>
          <p:nvPr>
            <p:ph idx="4" type="subTitle"/>
          </p:nvPr>
        </p:nvSpPr>
        <p:spPr>
          <a:xfrm>
            <a:off x="1323370" y="2874231"/>
            <a:ext cx="2175300" cy="60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5" type="title"/>
          </p:nvPr>
        </p:nvSpPr>
        <p:spPr>
          <a:xfrm>
            <a:off x="1323370" y="3547847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4" name="Google Shape;144;p21"/>
          <p:cNvSpPr txBox="1"/>
          <p:nvPr>
            <p:ph idx="6" type="subTitle"/>
          </p:nvPr>
        </p:nvSpPr>
        <p:spPr>
          <a:xfrm>
            <a:off x="1323370" y="3999356"/>
            <a:ext cx="2175300" cy="60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_2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 rot="-240488">
            <a:off x="-424134" y="-626662"/>
            <a:ext cx="1244966" cy="3296515"/>
          </a:xfrm>
          <a:custGeom>
            <a:rect b="b" l="l" r="r" t="t"/>
            <a:pathLst>
              <a:path extrusionOk="0" h="52504" w="20548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2"/>
          <p:cNvSpPr/>
          <p:nvPr/>
        </p:nvSpPr>
        <p:spPr>
          <a:xfrm flipH="1" rot="758190">
            <a:off x="-566166" y="-1075222"/>
            <a:ext cx="1031062" cy="3132328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2"/>
          <p:cNvSpPr/>
          <p:nvPr/>
        </p:nvSpPr>
        <p:spPr>
          <a:xfrm>
            <a:off x="8371800" y="-466725"/>
            <a:ext cx="1214376" cy="4002640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2"/>
          <p:cNvSpPr txBox="1"/>
          <p:nvPr>
            <p:ph type="title"/>
          </p:nvPr>
        </p:nvSpPr>
        <p:spPr>
          <a:xfrm>
            <a:off x="868975" y="1708013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0" name="Google Shape;150;p22"/>
          <p:cNvSpPr txBox="1"/>
          <p:nvPr>
            <p:ph idx="1" type="subTitle"/>
          </p:nvPr>
        </p:nvSpPr>
        <p:spPr>
          <a:xfrm>
            <a:off x="830575" y="2630725"/>
            <a:ext cx="2252100" cy="1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2"/>
          <p:cNvSpPr txBox="1"/>
          <p:nvPr>
            <p:ph idx="2" type="title"/>
          </p:nvPr>
        </p:nvSpPr>
        <p:spPr>
          <a:xfrm>
            <a:off x="3484350" y="1708013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2" name="Google Shape;152;p22"/>
          <p:cNvSpPr txBox="1"/>
          <p:nvPr>
            <p:ph idx="3" type="subTitle"/>
          </p:nvPr>
        </p:nvSpPr>
        <p:spPr>
          <a:xfrm>
            <a:off x="3445950" y="2630725"/>
            <a:ext cx="2252100" cy="1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2"/>
          <p:cNvSpPr txBox="1"/>
          <p:nvPr>
            <p:ph idx="4" type="title"/>
          </p:nvPr>
        </p:nvSpPr>
        <p:spPr>
          <a:xfrm>
            <a:off x="6099725" y="1708013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4" name="Google Shape;154;p22"/>
          <p:cNvSpPr txBox="1"/>
          <p:nvPr>
            <p:ph idx="5" type="subTitle"/>
          </p:nvPr>
        </p:nvSpPr>
        <p:spPr>
          <a:xfrm>
            <a:off x="6061325" y="2630725"/>
            <a:ext cx="2252100" cy="1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6"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 rot="784685">
            <a:off x="-410359" y="-897417"/>
            <a:ext cx="1244983" cy="3296521"/>
          </a:xfrm>
          <a:custGeom>
            <a:rect b="b" l="l" r="r" t="t"/>
            <a:pathLst>
              <a:path extrusionOk="0" h="52504" w="20548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/>
          <p:nvPr/>
        </p:nvSpPr>
        <p:spPr>
          <a:xfrm flipH="1" rot="1783285">
            <a:off x="-385508" y="-1395695"/>
            <a:ext cx="1031077" cy="3132372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8448000" y="-771525"/>
            <a:ext cx="1214376" cy="4002640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3"/>
          <p:cNvSpPr txBox="1"/>
          <p:nvPr>
            <p:ph type="title"/>
          </p:nvPr>
        </p:nvSpPr>
        <p:spPr>
          <a:xfrm>
            <a:off x="713100" y="1559953"/>
            <a:ext cx="2311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1" name="Google Shape;161;p23"/>
          <p:cNvSpPr txBox="1"/>
          <p:nvPr>
            <p:ph idx="1" type="subTitle"/>
          </p:nvPr>
        </p:nvSpPr>
        <p:spPr>
          <a:xfrm>
            <a:off x="1046700" y="1994078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3"/>
          <p:cNvSpPr txBox="1"/>
          <p:nvPr>
            <p:ph idx="2" type="title"/>
          </p:nvPr>
        </p:nvSpPr>
        <p:spPr>
          <a:xfrm>
            <a:off x="6112200" y="1559953"/>
            <a:ext cx="2311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3" name="Google Shape;163;p23"/>
          <p:cNvSpPr txBox="1"/>
          <p:nvPr>
            <p:ph idx="3" type="subTitle"/>
          </p:nvPr>
        </p:nvSpPr>
        <p:spPr>
          <a:xfrm>
            <a:off x="6112200" y="1994078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3"/>
          <p:cNvSpPr txBox="1"/>
          <p:nvPr>
            <p:ph idx="4" type="title"/>
          </p:nvPr>
        </p:nvSpPr>
        <p:spPr>
          <a:xfrm>
            <a:off x="713100" y="2994163"/>
            <a:ext cx="2311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5" name="Google Shape;165;p23"/>
          <p:cNvSpPr txBox="1"/>
          <p:nvPr>
            <p:ph idx="5" type="subTitle"/>
          </p:nvPr>
        </p:nvSpPr>
        <p:spPr>
          <a:xfrm>
            <a:off x="1046700" y="3428288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3"/>
          <p:cNvSpPr txBox="1"/>
          <p:nvPr>
            <p:ph idx="6" type="title"/>
          </p:nvPr>
        </p:nvSpPr>
        <p:spPr>
          <a:xfrm>
            <a:off x="6112200" y="2994163"/>
            <a:ext cx="2311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7" name="Google Shape;167;p23"/>
          <p:cNvSpPr txBox="1"/>
          <p:nvPr>
            <p:ph idx="7" type="subTitle"/>
          </p:nvPr>
        </p:nvSpPr>
        <p:spPr>
          <a:xfrm>
            <a:off x="6112200" y="3428288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3"/>
          <p:cNvSpPr txBox="1"/>
          <p:nvPr>
            <p:ph idx="8"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/>
        </p:nvSpPr>
        <p:spPr>
          <a:xfrm rot="784685">
            <a:off x="-257959" y="-897417"/>
            <a:ext cx="1244983" cy="3296521"/>
          </a:xfrm>
          <a:custGeom>
            <a:rect b="b" l="l" r="r" t="t"/>
            <a:pathLst>
              <a:path extrusionOk="0" h="52504" w="20548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4"/>
          <p:cNvSpPr/>
          <p:nvPr/>
        </p:nvSpPr>
        <p:spPr>
          <a:xfrm flipH="1" rot="1783285">
            <a:off x="-461708" y="-1319495"/>
            <a:ext cx="1031077" cy="3132372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4"/>
          <p:cNvSpPr/>
          <p:nvPr/>
        </p:nvSpPr>
        <p:spPr>
          <a:xfrm rot="-593063">
            <a:off x="8066979" y="-555017"/>
            <a:ext cx="1214363" cy="4636379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4"/>
          <p:cNvSpPr txBox="1"/>
          <p:nvPr>
            <p:ph type="title"/>
          </p:nvPr>
        </p:nvSpPr>
        <p:spPr>
          <a:xfrm>
            <a:off x="1872622" y="1618250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4" name="Google Shape;174;p24"/>
          <p:cNvSpPr txBox="1"/>
          <p:nvPr>
            <p:ph idx="1" type="subTitle"/>
          </p:nvPr>
        </p:nvSpPr>
        <p:spPr>
          <a:xfrm>
            <a:off x="1872622" y="2065450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4"/>
          <p:cNvSpPr txBox="1"/>
          <p:nvPr>
            <p:ph idx="2" type="title"/>
          </p:nvPr>
        </p:nvSpPr>
        <p:spPr>
          <a:xfrm>
            <a:off x="5893580" y="1618250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6" name="Google Shape;176;p24"/>
          <p:cNvSpPr txBox="1"/>
          <p:nvPr>
            <p:ph idx="3" type="subTitle"/>
          </p:nvPr>
        </p:nvSpPr>
        <p:spPr>
          <a:xfrm>
            <a:off x="5893576" y="2065450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4"/>
          <p:cNvSpPr txBox="1"/>
          <p:nvPr>
            <p:ph idx="4" type="title"/>
          </p:nvPr>
        </p:nvSpPr>
        <p:spPr>
          <a:xfrm>
            <a:off x="1872622" y="3051650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8" name="Google Shape;178;p24"/>
          <p:cNvSpPr txBox="1"/>
          <p:nvPr>
            <p:ph idx="5" type="subTitle"/>
          </p:nvPr>
        </p:nvSpPr>
        <p:spPr>
          <a:xfrm>
            <a:off x="1872622" y="3498850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4"/>
          <p:cNvSpPr txBox="1"/>
          <p:nvPr>
            <p:ph idx="6" type="title"/>
          </p:nvPr>
        </p:nvSpPr>
        <p:spPr>
          <a:xfrm>
            <a:off x="5893580" y="3051650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0" name="Google Shape;180;p24"/>
          <p:cNvSpPr txBox="1"/>
          <p:nvPr>
            <p:ph idx="7" type="subTitle"/>
          </p:nvPr>
        </p:nvSpPr>
        <p:spPr>
          <a:xfrm>
            <a:off x="5893576" y="3498850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4"/>
          <p:cNvSpPr txBox="1"/>
          <p:nvPr>
            <p:ph idx="8"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/>
          <p:nvPr/>
        </p:nvSpPr>
        <p:spPr>
          <a:xfrm flipH="1">
            <a:off x="7692880" y="-288986"/>
            <a:ext cx="2374159" cy="2805923"/>
          </a:xfrm>
          <a:custGeom>
            <a:rect b="b" l="l" r="r" t="t"/>
            <a:pathLst>
              <a:path extrusionOk="0" h="46310" w="39184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5"/>
          <p:cNvSpPr/>
          <p:nvPr/>
        </p:nvSpPr>
        <p:spPr>
          <a:xfrm flipH="1" rot="-2700000">
            <a:off x="8364443" y="-538691"/>
            <a:ext cx="1031034" cy="3132241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5"/>
          <p:cNvSpPr/>
          <p:nvPr/>
        </p:nvSpPr>
        <p:spPr>
          <a:xfrm rot="-236223">
            <a:off x="-431802" y="-749425"/>
            <a:ext cx="1244962" cy="3296496"/>
          </a:xfrm>
          <a:custGeom>
            <a:rect b="b" l="l" r="r" t="t"/>
            <a:pathLst>
              <a:path extrusionOk="0" h="52504" w="20548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5"/>
          <p:cNvSpPr txBox="1"/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7" name="Google Shape;187;p25"/>
          <p:cNvSpPr txBox="1"/>
          <p:nvPr>
            <p:ph idx="2" type="title"/>
          </p:nvPr>
        </p:nvSpPr>
        <p:spPr>
          <a:xfrm>
            <a:off x="1286050" y="1297597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8" name="Google Shape;188;p25"/>
          <p:cNvSpPr txBox="1"/>
          <p:nvPr>
            <p:ph idx="1" type="subTitle"/>
          </p:nvPr>
        </p:nvSpPr>
        <p:spPr>
          <a:xfrm>
            <a:off x="1286050" y="1749106"/>
            <a:ext cx="2175300" cy="60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5"/>
          <p:cNvSpPr txBox="1"/>
          <p:nvPr>
            <p:ph idx="3" type="title"/>
          </p:nvPr>
        </p:nvSpPr>
        <p:spPr>
          <a:xfrm>
            <a:off x="1286050" y="2422722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0" name="Google Shape;190;p25"/>
          <p:cNvSpPr txBox="1"/>
          <p:nvPr>
            <p:ph idx="4" type="subTitle"/>
          </p:nvPr>
        </p:nvSpPr>
        <p:spPr>
          <a:xfrm>
            <a:off x="1286050" y="2874231"/>
            <a:ext cx="2175300" cy="60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5"/>
          <p:cNvSpPr txBox="1"/>
          <p:nvPr>
            <p:ph idx="5" type="title"/>
          </p:nvPr>
        </p:nvSpPr>
        <p:spPr>
          <a:xfrm>
            <a:off x="1286050" y="3547847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2" name="Google Shape;192;p25"/>
          <p:cNvSpPr txBox="1"/>
          <p:nvPr>
            <p:ph idx="6" type="subTitle"/>
          </p:nvPr>
        </p:nvSpPr>
        <p:spPr>
          <a:xfrm>
            <a:off x="1286050" y="3999356"/>
            <a:ext cx="2175300" cy="60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5"/>
          <p:cNvSpPr txBox="1"/>
          <p:nvPr>
            <p:ph idx="7" type="title"/>
          </p:nvPr>
        </p:nvSpPr>
        <p:spPr>
          <a:xfrm>
            <a:off x="5682650" y="1297597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4" name="Google Shape;194;p25"/>
          <p:cNvSpPr txBox="1"/>
          <p:nvPr>
            <p:ph idx="8" type="subTitle"/>
          </p:nvPr>
        </p:nvSpPr>
        <p:spPr>
          <a:xfrm>
            <a:off x="5682650" y="1749106"/>
            <a:ext cx="2175300" cy="60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5"/>
          <p:cNvSpPr txBox="1"/>
          <p:nvPr>
            <p:ph idx="9" type="title"/>
          </p:nvPr>
        </p:nvSpPr>
        <p:spPr>
          <a:xfrm>
            <a:off x="5682650" y="2422722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6" name="Google Shape;196;p25"/>
          <p:cNvSpPr txBox="1"/>
          <p:nvPr>
            <p:ph idx="13" type="subTitle"/>
          </p:nvPr>
        </p:nvSpPr>
        <p:spPr>
          <a:xfrm>
            <a:off x="5682650" y="2874231"/>
            <a:ext cx="2175300" cy="60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idx="14" type="title"/>
          </p:nvPr>
        </p:nvSpPr>
        <p:spPr>
          <a:xfrm>
            <a:off x="5682650" y="3547847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8" name="Google Shape;198;p25"/>
          <p:cNvSpPr txBox="1"/>
          <p:nvPr>
            <p:ph idx="15" type="subTitle"/>
          </p:nvPr>
        </p:nvSpPr>
        <p:spPr>
          <a:xfrm>
            <a:off x="5682650" y="3999356"/>
            <a:ext cx="2175300" cy="60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hasCustomPrompt="1" type="title"/>
          </p:nvPr>
        </p:nvSpPr>
        <p:spPr>
          <a:xfrm>
            <a:off x="2223600" y="670225"/>
            <a:ext cx="46968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1" name="Google Shape;201;p26"/>
          <p:cNvSpPr txBox="1"/>
          <p:nvPr>
            <p:ph idx="1" type="subTitle"/>
          </p:nvPr>
        </p:nvSpPr>
        <p:spPr>
          <a:xfrm>
            <a:off x="2223600" y="1234825"/>
            <a:ext cx="4696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02" name="Google Shape;202;p26"/>
          <p:cNvSpPr txBox="1"/>
          <p:nvPr>
            <p:ph hasCustomPrompt="1" idx="2" type="title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3" name="Google Shape;203;p26"/>
          <p:cNvSpPr txBox="1"/>
          <p:nvPr>
            <p:ph idx="3" type="subTitle"/>
          </p:nvPr>
        </p:nvSpPr>
        <p:spPr>
          <a:xfrm>
            <a:off x="2223600" y="2554644"/>
            <a:ext cx="4696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04" name="Google Shape;204;p26"/>
          <p:cNvSpPr txBox="1"/>
          <p:nvPr>
            <p:ph hasCustomPrompt="1" idx="4" type="title"/>
          </p:nvPr>
        </p:nvSpPr>
        <p:spPr>
          <a:xfrm>
            <a:off x="2223600" y="3265638"/>
            <a:ext cx="46968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5" name="Google Shape;205;p26"/>
          <p:cNvSpPr txBox="1"/>
          <p:nvPr>
            <p:ph idx="5" type="subTitle"/>
          </p:nvPr>
        </p:nvSpPr>
        <p:spPr>
          <a:xfrm>
            <a:off x="2223600" y="3874463"/>
            <a:ext cx="4696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06" name="Google Shape;206;p26"/>
          <p:cNvSpPr/>
          <p:nvPr/>
        </p:nvSpPr>
        <p:spPr>
          <a:xfrm flipH="1" rot="-1103675">
            <a:off x="8084800" y="-611819"/>
            <a:ext cx="1245021" cy="3181261"/>
          </a:xfrm>
          <a:custGeom>
            <a:rect b="b" l="l" r="r" t="t"/>
            <a:pathLst>
              <a:path extrusionOk="0" h="52504" w="20548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"/>
          <p:cNvSpPr/>
          <p:nvPr/>
        </p:nvSpPr>
        <p:spPr>
          <a:xfrm>
            <a:off x="8322223" y="-561604"/>
            <a:ext cx="2074359" cy="2202022"/>
          </a:xfrm>
          <a:custGeom>
            <a:rect b="b" l="l" r="r" t="t"/>
            <a:pathLst>
              <a:path extrusionOk="0" h="36343" w="34236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/>
          <p:nvPr/>
        </p:nvSpPr>
        <p:spPr>
          <a:xfrm flipH="1" rot="1040920">
            <a:off x="-826208" y="-506959"/>
            <a:ext cx="2074408" cy="2202074"/>
          </a:xfrm>
          <a:custGeom>
            <a:rect b="b" l="l" r="r" t="t"/>
            <a:pathLst>
              <a:path extrusionOk="0" h="36343" w="34236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1" name="Google Shape;211;p27"/>
          <p:cNvSpPr/>
          <p:nvPr/>
        </p:nvSpPr>
        <p:spPr>
          <a:xfrm flipH="1">
            <a:off x="7692880" y="-288986"/>
            <a:ext cx="2374159" cy="2805923"/>
          </a:xfrm>
          <a:custGeom>
            <a:rect b="b" l="l" r="r" t="t"/>
            <a:pathLst>
              <a:path extrusionOk="0" h="46310" w="39184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7"/>
          <p:cNvSpPr/>
          <p:nvPr/>
        </p:nvSpPr>
        <p:spPr>
          <a:xfrm flipH="1" rot="-2700000">
            <a:off x="8364443" y="-538691"/>
            <a:ext cx="1031034" cy="3132241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7"/>
          <p:cNvSpPr/>
          <p:nvPr/>
        </p:nvSpPr>
        <p:spPr>
          <a:xfrm rot="-236223">
            <a:off x="-431802" y="-749425"/>
            <a:ext cx="1244962" cy="3296496"/>
          </a:xfrm>
          <a:custGeom>
            <a:rect b="b" l="l" r="r" t="t"/>
            <a:pathLst>
              <a:path extrusionOk="0" h="52504" w="20548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/>
          <p:nvPr/>
        </p:nvSpPr>
        <p:spPr>
          <a:xfrm flipH="1">
            <a:off x="7874419" y="-137976"/>
            <a:ext cx="2481131" cy="2943927"/>
          </a:xfrm>
          <a:custGeom>
            <a:rect b="b" l="l" r="r" t="t"/>
            <a:pathLst>
              <a:path extrusionOk="0" h="46310" w="39184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 rot="2700000">
            <a:off x="94776" y="-643730"/>
            <a:ext cx="1031034" cy="3132241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8576741" y="-658300"/>
            <a:ext cx="1031060" cy="3132321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8"/>
          <p:cNvSpPr txBox="1"/>
          <p:nvPr>
            <p:ph type="title"/>
          </p:nvPr>
        </p:nvSpPr>
        <p:spPr>
          <a:xfrm>
            <a:off x="720000" y="375287"/>
            <a:ext cx="4294800" cy="8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9" name="Google Shape;219;p28"/>
          <p:cNvSpPr txBox="1"/>
          <p:nvPr>
            <p:ph idx="1" type="subTitle"/>
          </p:nvPr>
        </p:nvSpPr>
        <p:spPr>
          <a:xfrm>
            <a:off x="713100" y="1394019"/>
            <a:ext cx="3434700" cy="14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8"/>
          <p:cNvSpPr txBox="1"/>
          <p:nvPr/>
        </p:nvSpPr>
        <p:spPr>
          <a:xfrm>
            <a:off x="720000" y="2966252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ru" sz="1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ru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ru" sz="1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ru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&amp; images by </a:t>
            </a:r>
            <a:r>
              <a:rPr lang="ru" sz="10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000">
              <a:solidFill>
                <a:schemeClr val="dk1"/>
              </a:solidFill>
              <a:highlight>
                <a:srgbClr val="DFDEFC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rot="-1055101">
            <a:off x="-960243" y="-611114"/>
            <a:ext cx="1615770" cy="1821365"/>
          </a:xfrm>
          <a:custGeom>
            <a:rect b="b" l="l" r="r" t="t"/>
            <a:pathLst>
              <a:path extrusionOk="0" h="42665" w="37849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flipH="1" rot="10800000">
            <a:off x="7641225" y="-691372"/>
            <a:ext cx="1756619" cy="2076077"/>
          </a:xfrm>
          <a:custGeom>
            <a:rect b="b" l="l" r="r" t="t"/>
            <a:pathLst>
              <a:path extrusionOk="0" h="46310" w="39184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 flipH="1">
            <a:off x="8145456" y="-66021"/>
            <a:ext cx="1756619" cy="2322794"/>
          </a:xfrm>
          <a:custGeom>
            <a:rect b="b" l="l" r="r" t="t"/>
            <a:pathLst>
              <a:path extrusionOk="0" h="46310" w="39184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 rot="-1794915">
            <a:off x="-1502546" y="-638410"/>
            <a:ext cx="2293282" cy="2585085"/>
          </a:xfrm>
          <a:custGeom>
            <a:rect b="b" l="l" r="r" t="t"/>
            <a:pathLst>
              <a:path extrusionOk="0" h="42665" w="37849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8555291" y="-912025"/>
            <a:ext cx="1031060" cy="3132321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7852681" y="-293879"/>
            <a:ext cx="2074359" cy="2202022"/>
          </a:xfrm>
          <a:custGeom>
            <a:rect b="b" l="l" r="r" t="t"/>
            <a:pathLst>
              <a:path extrusionOk="0" h="36343" w="34236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1291314" y="2203402"/>
            <a:ext cx="27426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title"/>
          </p:nvPr>
        </p:nvSpPr>
        <p:spPr>
          <a:xfrm>
            <a:off x="5110086" y="2203402"/>
            <a:ext cx="27426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5110088" y="2786250"/>
            <a:ext cx="27426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" name="Google Shape;34;p5"/>
          <p:cNvSpPr txBox="1"/>
          <p:nvPr>
            <p:ph idx="3" type="subTitle"/>
          </p:nvPr>
        </p:nvSpPr>
        <p:spPr>
          <a:xfrm>
            <a:off x="1291312" y="2786250"/>
            <a:ext cx="27426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" name="Google Shape;35;p5"/>
          <p:cNvSpPr txBox="1"/>
          <p:nvPr>
            <p:ph idx="4"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 rot="-1236882">
            <a:off x="-992836" y="-201404"/>
            <a:ext cx="2374143" cy="2805904"/>
          </a:xfrm>
          <a:custGeom>
            <a:rect b="b" l="l" r="r" t="t"/>
            <a:pathLst>
              <a:path extrusionOk="0" h="46310" w="39184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 rot="-2700000">
            <a:off x="-1671654" y="-637784"/>
            <a:ext cx="2293212" cy="2585006"/>
          </a:xfrm>
          <a:custGeom>
            <a:rect b="b" l="l" r="r" t="t"/>
            <a:pathLst>
              <a:path extrusionOk="0" h="42665" w="37849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/>
          <p:nvPr/>
        </p:nvSpPr>
        <p:spPr>
          <a:xfrm flipH="1" rot="1315565">
            <a:off x="7821221" y="-111650"/>
            <a:ext cx="2374167" cy="2805933"/>
          </a:xfrm>
          <a:custGeom>
            <a:rect b="b" l="l" r="r" t="t"/>
            <a:pathLst>
              <a:path extrusionOk="0" h="46310" w="39184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 txBox="1"/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 flipH="1">
            <a:off x="-243963" y="-245773"/>
            <a:ext cx="855913" cy="2600230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 flipH="1">
            <a:off x="8071540" y="-278604"/>
            <a:ext cx="1383960" cy="932103"/>
          </a:xfrm>
          <a:custGeom>
            <a:rect b="b" l="l" r="r" t="t"/>
            <a:pathLst>
              <a:path extrusionOk="0" h="15587" w="31345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 flipH="1">
            <a:off x="7717305" y="-93375"/>
            <a:ext cx="1730072" cy="2044587"/>
          </a:xfrm>
          <a:custGeom>
            <a:rect b="b" l="l" r="r" t="t"/>
            <a:pathLst>
              <a:path extrusionOk="0" h="46310" w="39184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720000" y="1650200"/>
            <a:ext cx="3876000" cy="23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 rot="-3419928">
            <a:off x="-1702337" y="601789"/>
            <a:ext cx="2807434" cy="1193427"/>
          </a:xfrm>
          <a:custGeom>
            <a:rect b="b" l="l" r="r" t="t"/>
            <a:pathLst>
              <a:path extrusionOk="0" h="15587" w="31345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 flipH="1" rot="1401600">
            <a:off x="8049665" y="111206"/>
            <a:ext cx="2374221" cy="2805997"/>
          </a:xfrm>
          <a:custGeom>
            <a:rect b="b" l="l" r="r" t="t"/>
            <a:pathLst>
              <a:path extrusionOk="0" h="46310" w="39184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8"/>
          <p:cNvSpPr/>
          <p:nvPr/>
        </p:nvSpPr>
        <p:spPr>
          <a:xfrm rot="-836192">
            <a:off x="-1327580" y="-192083"/>
            <a:ext cx="2334065" cy="2880761"/>
          </a:xfrm>
          <a:custGeom>
            <a:rect b="b" l="l" r="r" t="t"/>
            <a:pathLst>
              <a:path extrusionOk="0" h="42665" w="37849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8"/>
          <p:cNvSpPr txBox="1"/>
          <p:nvPr>
            <p:ph type="title"/>
          </p:nvPr>
        </p:nvSpPr>
        <p:spPr>
          <a:xfrm>
            <a:off x="1896900" y="1307100"/>
            <a:ext cx="65340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 rot="880749">
            <a:off x="-109876" y="-360103"/>
            <a:ext cx="1253609" cy="3696848"/>
          </a:xfrm>
          <a:custGeom>
            <a:rect b="b" l="l" r="r" t="t"/>
            <a:pathLst>
              <a:path extrusionOk="0" h="52504" w="20548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 flipH="1" rot="1966325">
            <a:off x="-97652" y="-885201"/>
            <a:ext cx="1064941" cy="3438159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8448000" y="-771525"/>
            <a:ext cx="1214376" cy="4002640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720000" y="1240186"/>
            <a:ext cx="7704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9"/>
          <p:cNvSpPr txBox="1"/>
          <p:nvPr>
            <p:ph idx="1" type="subTitle"/>
          </p:nvPr>
        </p:nvSpPr>
        <p:spPr>
          <a:xfrm>
            <a:off x="2241550" y="2221513"/>
            <a:ext cx="4661100" cy="16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 flipH="1">
            <a:off x="-331799" y="-846185"/>
            <a:ext cx="855913" cy="3527545"/>
          </a:xfrm>
          <a:custGeom>
            <a:rect b="b" l="l" r="r" t="t"/>
            <a:pathLst>
              <a:path extrusionOk="0" h="51697" w="17017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0"/>
          <p:cNvSpPr/>
          <p:nvPr/>
        </p:nvSpPr>
        <p:spPr>
          <a:xfrm flipH="1" rot="894957">
            <a:off x="8570322" y="26143"/>
            <a:ext cx="1383968" cy="1264504"/>
          </a:xfrm>
          <a:custGeom>
            <a:rect b="b" l="l" r="r" t="t"/>
            <a:pathLst>
              <a:path extrusionOk="0" h="15587" w="31345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0"/>
          <p:cNvSpPr/>
          <p:nvPr/>
        </p:nvSpPr>
        <p:spPr>
          <a:xfrm flipH="1" rot="894957">
            <a:off x="8014872" y="-268356"/>
            <a:ext cx="1730081" cy="2773774"/>
          </a:xfrm>
          <a:custGeom>
            <a:rect b="b" l="l" r="r" t="t"/>
            <a:pathLst>
              <a:path extrusionOk="0" h="46310" w="39184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0"/>
          <p:cNvSpPr txBox="1"/>
          <p:nvPr>
            <p:ph type="title"/>
          </p:nvPr>
        </p:nvSpPr>
        <p:spPr>
          <a:xfrm>
            <a:off x="3245625" y="1913850"/>
            <a:ext cx="5050500" cy="13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fmc.hse.ru/chforms" TargetMode="External"/><Relationship Id="rId4" Type="http://schemas.openxmlformats.org/officeDocument/2006/relationships/hyperlink" Target="https://fmc.hse.ru/chforms" TargetMode="External"/><Relationship Id="rId5" Type="http://schemas.openxmlformats.org/officeDocument/2006/relationships/hyperlink" Target="https://school-science.ru/9/7/44380" TargetMode="External"/><Relationship Id="rId6" Type="http://schemas.openxmlformats.org/officeDocument/2006/relationships/hyperlink" Target="https://school-science.ru/9/7/44380" TargetMode="External"/><Relationship Id="rId7" Type="http://schemas.openxmlformats.org/officeDocument/2006/relationships/hyperlink" Target="https://gb.ru/blog/usvoenie-informatsii/" TargetMode="External"/><Relationship Id="rId8" Type="http://schemas.openxmlformats.org/officeDocument/2006/relationships/hyperlink" Target="https://gb.ru/blog/usvoenie-informatsii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type="ctrTitle"/>
          </p:nvPr>
        </p:nvSpPr>
        <p:spPr>
          <a:xfrm>
            <a:off x="600075" y="962025"/>
            <a:ext cx="7896300" cy="303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Презентация индивидуального проекта.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Тема: “Финансовая грамотность для детей-сирот”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227" name="Google Shape;227;p30"/>
          <p:cNvSpPr txBox="1"/>
          <p:nvPr>
            <p:ph idx="1" type="subTitle"/>
          </p:nvPr>
        </p:nvSpPr>
        <p:spPr>
          <a:xfrm>
            <a:off x="2781300" y="3571875"/>
            <a:ext cx="62865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Работу выполнила: Минатуллаева Алина 10 класс.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 txBox="1"/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Перспективы развития</a:t>
            </a:r>
            <a:endParaRPr/>
          </a:p>
        </p:txBody>
      </p:sp>
      <p:sp>
        <p:nvSpPr>
          <p:cNvPr id="309" name="Google Shape;309;p39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дальнейшем я планирую сделать следующие шаги: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ru"/>
              <a:t>Разработка более качественного и проработанного дизайна игровых элементов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/>
              <a:t>Создание дополнительных механик для разнообразия игрового процесса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Я надеюсь, что игра станет перспективным продуктом, который поможет людям узнать что-то новое и просто весело провести время!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0"/>
          <p:cNvSpPr txBox="1"/>
          <p:nvPr>
            <p:ph idx="4294967295" type="title"/>
          </p:nvPr>
        </p:nvSpPr>
        <p:spPr>
          <a:xfrm>
            <a:off x="1896900" y="1307100"/>
            <a:ext cx="6534000" cy="25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/>
              <a:t> </a:t>
            </a:r>
            <a:endParaRPr sz="3500"/>
          </a:p>
        </p:txBody>
      </p:sp>
      <p:sp>
        <p:nvSpPr>
          <p:cNvPr id="315" name="Google Shape;315;p40"/>
          <p:cNvSpPr txBox="1"/>
          <p:nvPr>
            <p:ph idx="1" type="body"/>
          </p:nvPr>
        </p:nvSpPr>
        <p:spPr>
          <a:xfrm>
            <a:off x="542925" y="1104900"/>
            <a:ext cx="7881000" cy="3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ru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ФЕДЕРАЛЬНЫЙ ЗАКОН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ДОПОЛНИТЕЛЬНЫХ ГАРАНТИЯХ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СОЦИАЛЬНОЙ ПОДДЕРЖКЕ ДЕТЕЙ-СИРОТ И ДЕТЕЙ,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ОСТАВШИХСЯ БЕЗ ПОПЕЧЕНИЯ РОДИТЕЛЕЙ.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ru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" sz="7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ru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https://fmc.hse.ru/chforms</a:t>
            </a: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информация по финансовой грамотности детей-сирот.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ru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" sz="7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ru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https://school-science.ru/9/7/44380</a:t>
            </a: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финансовая грамотность в мире.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r>
              <a:rPr lang="ru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" sz="7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ru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https://gb.ru/blog/usvoenie-informatsii/</a:t>
            </a: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способы усвоения информации в психологии.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Список литературы. Ссылки.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Актуальность</a:t>
            </a:r>
            <a:endParaRPr/>
          </a:p>
        </p:txBody>
      </p:sp>
      <p:sp>
        <p:nvSpPr>
          <p:cNvPr id="233" name="Google Shape;233;p31"/>
          <p:cNvSpPr txBox="1"/>
          <p:nvPr>
            <p:ph idx="1" type="body"/>
          </p:nvPr>
        </p:nvSpPr>
        <p:spPr>
          <a:xfrm>
            <a:off x="720000" y="1233575"/>
            <a:ext cx="5817900" cy="35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Финансы – это неотъемлемая часть жизни человека. Каждый день все мы сталкиваемся с теми или иными финансовыми операциями. Рациональность принятия экономических решений напрямую зависит от финансовой грамотности и уровня адаптации человека в обществе. Дети достаточно рано становятся </a:t>
            </a:r>
            <a:r>
              <a:rPr lang="ru"/>
              <a:t>субъектами</a:t>
            </a:r>
            <a:r>
              <a:rPr lang="ru"/>
              <a:t> денежных операций, но не имеют </a:t>
            </a:r>
            <a:r>
              <a:rPr lang="ru"/>
              <a:t>достаточных</a:t>
            </a:r>
            <a:r>
              <a:rPr lang="ru"/>
              <a:t> знаний для рационального пользования финансами в виду отсутствия раннего интереса к экономическим знаниям.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Если большинству детей в этом </a:t>
            </a:r>
            <a:r>
              <a:rPr lang="ru"/>
              <a:t>вопросе</a:t>
            </a:r>
            <a:r>
              <a:rPr lang="ru"/>
              <a:t> могут помочь родители, то у детей-сирот, </a:t>
            </a:r>
            <a:r>
              <a:rPr lang="ru"/>
              <a:t>воспитывающихся в детских домах и учреждениях интернатного типа, такой возможности нет в результате сложившихся обстоятельств, и этот вопрос является ещё более проблемным.</a:t>
            </a:r>
            <a:endParaRPr/>
          </a:p>
        </p:txBody>
      </p:sp>
      <p:pic>
        <p:nvPicPr>
          <p:cNvPr id="234" name="Google Shape;2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610250" y="868150"/>
            <a:ext cx="1849075" cy="427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/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Актуальность</a:t>
            </a:r>
            <a:endParaRPr/>
          </a:p>
        </p:txBody>
      </p:sp>
      <p:sp>
        <p:nvSpPr>
          <p:cNvPr id="240" name="Google Shape;240;p32"/>
          <p:cNvSpPr txBox="1"/>
          <p:nvPr>
            <p:ph idx="1" type="body"/>
          </p:nvPr>
        </p:nvSpPr>
        <p:spPr>
          <a:xfrm>
            <a:off x="720000" y="1230625"/>
            <a:ext cx="5406000" cy="23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Согласно </a:t>
            </a:r>
            <a:r>
              <a:rPr lang="ru"/>
              <a:t>Федеральному закону от 21.12.1996 N 159-ФЗ (ред. от 14.07.2022) "О дополнительных гарантиях по социальной поддержке детей-сирот и детей, оставшихся без попечения родителей", детям-сиротам, при наступлении совершеннолетия, в качестве льгот предоставляется единовременная денежная выплата (разная в зависимости от региона), а также социальное </a:t>
            </a:r>
            <a:r>
              <a:rPr lang="ru"/>
              <a:t>жильё</a:t>
            </a:r>
            <a:r>
              <a:rPr lang="ru"/>
              <a:t> сроком на пять лет.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Моей деятельностью я стремлюсь помочь детям-сиротам научиться правильно распоряжаться своим капиталом.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50"/>
          </a:p>
        </p:txBody>
      </p:sp>
      <p:pic>
        <p:nvPicPr>
          <p:cNvPr id="241" name="Google Shape;24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060799" y="897038"/>
            <a:ext cx="2781650" cy="406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/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</a:t>
            </a:r>
            <a:endParaRPr/>
          </a:p>
        </p:txBody>
      </p:sp>
      <p:sp>
        <p:nvSpPr>
          <p:cNvPr id="247" name="Google Shape;247;p33"/>
          <p:cNvSpPr txBox="1"/>
          <p:nvPr>
            <p:ph idx="1" type="body"/>
          </p:nvPr>
        </p:nvSpPr>
        <p:spPr>
          <a:xfrm>
            <a:off x="720000" y="1215751"/>
            <a:ext cx="7704000" cy="5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д</a:t>
            </a:r>
            <a:r>
              <a:rPr lang="ru"/>
              <a:t>о 15 апреля 2023 года создать настольную ролевую игру “Бешеные деньги”, которая поможет детям-сиротам адаптироваться к реалиям цифровой экономики</a:t>
            </a:r>
            <a:endParaRPr/>
          </a:p>
        </p:txBody>
      </p:sp>
      <p:sp>
        <p:nvSpPr>
          <p:cNvPr id="248" name="Google Shape;248;p33"/>
          <p:cNvSpPr txBox="1"/>
          <p:nvPr>
            <p:ph type="title"/>
          </p:nvPr>
        </p:nvSpPr>
        <p:spPr>
          <a:xfrm>
            <a:off x="720000" y="2285850"/>
            <a:ext cx="77040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Задачи</a:t>
            </a:r>
            <a:endParaRPr/>
          </a:p>
        </p:txBody>
      </p:sp>
      <p:sp>
        <p:nvSpPr>
          <p:cNvPr id="249" name="Google Shape;249;p33"/>
          <p:cNvSpPr txBox="1"/>
          <p:nvPr>
            <p:ph idx="1" type="body"/>
          </p:nvPr>
        </p:nvSpPr>
        <p:spPr>
          <a:xfrm>
            <a:off x="720000" y="3157275"/>
            <a:ext cx="5586600" cy="18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/>
              <a:t>Разработка концепции игры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/>
              <a:t>Разработка правил игры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/>
              <a:t>Создание игрового поля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/>
              <a:t>Разработка дизайна и содержания элементов игрового поля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06577" y="2285850"/>
            <a:ext cx="2302850" cy="234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/>
          <p:nvPr>
            <p:ph type="title"/>
          </p:nvPr>
        </p:nvSpPr>
        <p:spPr>
          <a:xfrm>
            <a:off x="3600450" y="514350"/>
            <a:ext cx="48999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Проблема</a:t>
            </a:r>
            <a:endParaRPr/>
          </a:p>
        </p:txBody>
      </p:sp>
      <p:sp>
        <p:nvSpPr>
          <p:cNvPr id="256" name="Google Shape;256;p34"/>
          <p:cNvSpPr txBox="1"/>
          <p:nvPr>
            <p:ph idx="1" type="body"/>
          </p:nvPr>
        </p:nvSpPr>
        <p:spPr>
          <a:xfrm>
            <a:off x="1634250" y="1086751"/>
            <a:ext cx="5875500" cy="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Низкая</a:t>
            </a:r>
            <a:r>
              <a:rPr lang="ru"/>
              <a:t> </a:t>
            </a:r>
            <a:r>
              <a:rPr lang="ru"/>
              <a:t>осведомленность детей-сирот</a:t>
            </a:r>
            <a:r>
              <a:rPr lang="ru"/>
              <a:t> о принципах работы финансового мира</a:t>
            </a:r>
            <a:endParaRPr/>
          </a:p>
        </p:txBody>
      </p:sp>
      <p:sp>
        <p:nvSpPr>
          <p:cNvPr id="257" name="Google Shape;257;p34"/>
          <p:cNvSpPr txBox="1"/>
          <p:nvPr>
            <p:ph type="title"/>
          </p:nvPr>
        </p:nvSpPr>
        <p:spPr>
          <a:xfrm>
            <a:off x="3600450" y="2971800"/>
            <a:ext cx="48237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Решение</a:t>
            </a:r>
            <a:endParaRPr/>
          </a:p>
        </p:txBody>
      </p:sp>
      <p:sp>
        <p:nvSpPr>
          <p:cNvPr id="258" name="Google Shape;258;p34"/>
          <p:cNvSpPr txBox="1"/>
          <p:nvPr>
            <p:ph idx="1" type="body"/>
          </p:nvPr>
        </p:nvSpPr>
        <p:spPr>
          <a:xfrm>
            <a:off x="1002300" y="3619504"/>
            <a:ext cx="7139400" cy="10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Научно доказано, что у</a:t>
            </a:r>
            <a:r>
              <a:rPr lang="ru"/>
              <a:t>своение учебного материала происходит эффективнее в процессе игровой деятельности, поэтому нашей командой было принято решение о создании настольной ролевой игры “Бешеные деньги”. Её цель – в доступной форме рассказать детям о базовых экономических элементах жизни общества.</a:t>
            </a:r>
            <a:endParaRPr/>
          </a:p>
        </p:txBody>
      </p:sp>
      <p:sp>
        <p:nvSpPr>
          <p:cNvPr id="259" name="Google Shape;259;p34"/>
          <p:cNvSpPr txBox="1"/>
          <p:nvPr/>
        </p:nvSpPr>
        <p:spPr>
          <a:xfrm>
            <a:off x="3600450" y="1504950"/>
            <a:ext cx="207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latin typeface="Abril Fatface"/>
                <a:ea typeface="Abril Fatface"/>
                <a:cs typeface="Abril Fatface"/>
                <a:sym typeface="Abril Fatface"/>
              </a:rPr>
              <a:t>Гипотеза</a:t>
            </a:r>
            <a:endParaRPr b="1" sz="34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60" name="Google Shape;260;p34"/>
          <p:cNvSpPr txBox="1"/>
          <p:nvPr/>
        </p:nvSpPr>
        <p:spPr>
          <a:xfrm>
            <a:off x="1634250" y="2284500"/>
            <a:ext cx="602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Nunito"/>
                <a:ea typeface="Nunito"/>
                <a:cs typeface="Nunito"/>
                <a:sym typeface="Nunito"/>
              </a:rPr>
              <a:t>Усвоение учебного материала будет эффективние, используя настольно-ролевую игру.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/>
          <p:nvPr>
            <p:ph type="title"/>
          </p:nvPr>
        </p:nvSpPr>
        <p:spPr>
          <a:xfrm>
            <a:off x="2018250" y="384425"/>
            <a:ext cx="62442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Ход реализации проекта</a:t>
            </a:r>
            <a:endParaRPr/>
          </a:p>
        </p:txBody>
      </p:sp>
      <p:sp>
        <p:nvSpPr>
          <p:cNvPr id="266" name="Google Shape;266;p35"/>
          <p:cNvSpPr txBox="1"/>
          <p:nvPr>
            <p:ph idx="1" type="body"/>
          </p:nvPr>
        </p:nvSpPr>
        <p:spPr>
          <a:xfrm>
            <a:off x="549000" y="1585075"/>
            <a:ext cx="5593200" cy="32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Игра рассчитана на 2-6 игроков от 14 лет. </a:t>
            </a:r>
            <a:r>
              <a:rPr lang="ru"/>
              <a:t>Игровым полем будет выступать квадратное поле 14*14 клеток, каждая из которых будет содержать </a:t>
            </a:r>
            <a:r>
              <a:rPr lang="ru"/>
              <a:t>определенную</a:t>
            </a:r>
            <a:r>
              <a:rPr lang="ru"/>
              <a:t> активность: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ru"/>
              <a:t>Поля “Старт”, </a:t>
            </a:r>
            <a:r>
              <a:rPr lang="ru"/>
              <a:t>“Тюрьма”, “Интересные факты” и “Суд”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/>
              <a:t>Расходы на базовые/</a:t>
            </a:r>
            <a:r>
              <a:rPr lang="ru"/>
              <a:t>премиальные товары и услуги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/>
              <a:t>Покупка акций, биткоина, открытие вклада в банке, аукцион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/>
              <a:t>Карты “Шанс” и “Удача”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Игроки будут перемещаться по игровому полю, бросая 2 игральные кости.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/>
              <a:t>Цель игры:</a:t>
            </a:r>
            <a:r>
              <a:rPr lang="ru"/>
              <a:t> набрать наибольшее количество очков благополучия, которые будут начисляться за имущество и ценные бумаги, присутствующие у игрока на момент окончания игры.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5"/>
          <p:cNvSpPr txBox="1"/>
          <p:nvPr>
            <p:ph type="title"/>
          </p:nvPr>
        </p:nvSpPr>
        <p:spPr>
          <a:xfrm>
            <a:off x="3393450" y="984750"/>
            <a:ext cx="40260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Концепция</a:t>
            </a:r>
            <a:endParaRPr sz="3000"/>
          </a:p>
        </p:txBody>
      </p:sp>
      <p:pic>
        <p:nvPicPr>
          <p:cNvPr id="268" name="Google Shape;26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0400" y="2115100"/>
            <a:ext cx="1651102" cy="231937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5"/>
          <p:cNvSpPr txBox="1"/>
          <p:nvPr/>
        </p:nvSpPr>
        <p:spPr>
          <a:xfrm>
            <a:off x="6302200" y="1585075"/>
            <a:ext cx="210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latin typeface="Nunito"/>
                <a:ea typeface="Nunito"/>
                <a:cs typeface="Nunito"/>
                <a:sym typeface="Nunito"/>
              </a:rPr>
              <a:t> Пример поля “Акции”</a:t>
            </a:r>
            <a:endParaRPr i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/>
          <p:nvPr>
            <p:ph idx="1" type="body"/>
          </p:nvPr>
        </p:nvSpPr>
        <p:spPr>
          <a:xfrm>
            <a:off x="549000" y="1496948"/>
            <a:ext cx="770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Правила будут зависеть от особенностей работы каждой активности, а также от описания условий победы, то есть формулы подс</a:t>
            </a:r>
            <a:r>
              <a:rPr lang="ru"/>
              <a:t>чёта</a:t>
            </a:r>
            <a:r>
              <a:rPr lang="ru"/>
              <a:t> очков благополучия.</a:t>
            </a:r>
            <a:endParaRPr/>
          </a:p>
          <a:p>
            <a:pPr indent="0" lvl="0" marL="45720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6"/>
          <p:cNvSpPr txBox="1"/>
          <p:nvPr/>
        </p:nvSpPr>
        <p:spPr>
          <a:xfrm>
            <a:off x="2679750" y="2038150"/>
            <a:ext cx="37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latin typeface="Nunito"/>
                <a:ea typeface="Nunito"/>
                <a:cs typeface="Nunito"/>
                <a:sym typeface="Nunito"/>
              </a:rPr>
              <a:t> Пример правил для финансового сектора</a:t>
            </a:r>
            <a:endParaRPr i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6" name="Google Shape;276;p36"/>
          <p:cNvSpPr txBox="1"/>
          <p:nvPr>
            <p:ph type="title"/>
          </p:nvPr>
        </p:nvSpPr>
        <p:spPr>
          <a:xfrm>
            <a:off x="2018250" y="384425"/>
            <a:ext cx="58338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Ход реализации проекта</a:t>
            </a:r>
            <a:endParaRPr/>
          </a:p>
        </p:txBody>
      </p:sp>
      <p:sp>
        <p:nvSpPr>
          <p:cNvPr id="277" name="Google Shape;277;p36"/>
          <p:cNvSpPr txBox="1"/>
          <p:nvPr>
            <p:ph type="title"/>
          </p:nvPr>
        </p:nvSpPr>
        <p:spPr>
          <a:xfrm>
            <a:off x="3702450" y="956225"/>
            <a:ext cx="27618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Правила</a:t>
            </a:r>
            <a:endParaRPr sz="3000"/>
          </a:p>
        </p:txBody>
      </p:sp>
      <p:pic>
        <p:nvPicPr>
          <p:cNvPr id="278" name="Google Shape;2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200" y="2438349"/>
            <a:ext cx="3203288" cy="250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6"/>
          <p:cNvPicPr preferRelativeResize="0"/>
          <p:nvPr/>
        </p:nvPicPr>
        <p:blipFill rotWithShape="1">
          <a:blip r:embed="rId4">
            <a:alphaModFix/>
          </a:blip>
          <a:srcRect b="0" l="5744" r="5736" t="0"/>
          <a:stretch/>
        </p:blipFill>
        <p:spPr>
          <a:xfrm>
            <a:off x="4773675" y="2438350"/>
            <a:ext cx="3203276" cy="25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/>
          <p:nvPr>
            <p:ph type="title"/>
          </p:nvPr>
        </p:nvSpPr>
        <p:spPr>
          <a:xfrm>
            <a:off x="2152125" y="384425"/>
            <a:ext cx="63879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Ход реализации проекта</a:t>
            </a:r>
            <a:endParaRPr/>
          </a:p>
        </p:txBody>
      </p:sp>
      <p:sp>
        <p:nvSpPr>
          <p:cNvPr id="285" name="Google Shape;285;p37"/>
          <p:cNvSpPr txBox="1"/>
          <p:nvPr>
            <p:ph type="title"/>
          </p:nvPr>
        </p:nvSpPr>
        <p:spPr>
          <a:xfrm>
            <a:off x="2701350" y="956225"/>
            <a:ext cx="37413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Игровое поле</a:t>
            </a:r>
            <a:endParaRPr sz="3100"/>
          </a:p>
        </p:txBody>
      </p:sp>
      <p:sp>
        <p:nvSpPr>
          <p:cNvPr id="286" name="Google Shape;286;p37"/>
          <p:cNvSpPr txBox="1"/>
          <p:nvPr/>
        </p:nvSpPr>
        <p:spPr>
          <a:xfrm>
            <a:off x="2864375" y="2482475"/>
            <a:ext cx="33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7" name="Google Shape;287;p37"/>
          <p:cNvSpPr txBox="1"/>
          <p:nvPr/>
        </p:nvSpPr>
        <p:spPr>
          <a:xfrm>
            <a:off x="592375" y="1871025"/>
            <a:ext cx="159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8" name="Google Shape;28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4076" y="1761175"/>
            <a:ext cx="2955848" cy="295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752" y="2079412"/>
            <a:ext cx="1651098" cy="2319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5150" y="2079426"/>
            <a:ext cx="1651098" cy="231933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7"/>
          <p:cNvSpPr txBox="1"/>
          <p:nvPr/>
        </p:nvSpPr>
        <p:spPr>
          <a:xfrm>
            <a:off x="6564600" y="1585075"/>
            <a:ext cx="203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latin typeface="Nunito"/>
                <a:ea typeface="Nunito"/>
                <a:cs typeface="Nunito"/>
                <a:sym typeface="Nunito"/>
              </a:rPr>
              <a:t> Пример поля “Шанс”</a:t>
            </a:r>
            <a:endParaRPr i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2" name="Google Shape;292;p37"/>
          <p:cNvSpPr txBox="1"/>
          <p:nvPr/>
        </p:nvSpPr>
        <p:spPr>
          <a:xfrm>
            <a:off x="217050" y="1585075"/>
            <a:ext cx="269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latin typeface="Nunito"/>
                <a:ea typeface="Nunito"/>
                <a:cs typeface="Nunito"/>
                <a:sym typeface="Nunito"/>
              </a:rPr>
              <a:t> Пример поля сбора налогов</a:t>
            </a:r>
            <a:endParaRPr i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"/>
          <p:cNvSpPr txBox="1"/>
          <p:nvPr>
            <p:ph type="title"/>
          </p:nvPr>
        </p:nvSpPr>
        <p:spPr>
          <a:xfrm>
            <a:off x="2018250" y="384425"/>
            <a:ext cx="60321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Ход реализации проекта</a:t>
            </a:r>
            <a:endParaRPr/>
          </a:p>
        </p:txBody>
      </p:sp>
      <p:sp>
        <p:nvSpPr>
          <p:cNvPr id="298" name="Google Shape;298;p38"/>
          <p:cNvSpPr txBox="1"/>
          <p:nvPr>
            <p:ph idx="1" type="body"/>
          </p:nvPr>
        </p:nvSpPr>
        <p:spPr>
          <a:xfrm>
            <a:off x="549000" y="1585075"/>
            <a:ext cx="4023000" cy="12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 попадании на одно из четырёх полей игрового поля с названием “Шанс” игрок вытягивает </a:t>
            </a:r>
            <a:r>
              <a:rPr lang="ru"/>
              <a:t>одноименную</a:t>
            </a:r>
            <a:r>
              <a:rPr lang="ru"/>
              <a:t> карту из общей колоды, где его может ожидать как положительное, так и отрицательное действие, обязательное к выполнению.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8"/>
          <p:cNvSpPr txBox="1"/>
          <p:nvPr>
            <p:ph type="title"/>
          </p:nvPr>
        </p:nvSpPr>
        <p:spPr>
          <a:xfrm>
            <a:off x="2897700" y="933925"/>
            <a:ext cx="36291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Карты “Шанс”</a:t>
            </a:r>
            <a:endParaRPr sz="3100"/>
          </a:p>
        </p:txBody>
      </p:sp>
      <p:sp>
        <p:nvSpPr>
          <p:cNvPr id="300" name="Google Shape;300;p38"/>
          <p:cNvSpPr txBox="1"/>
          <p:nvPr>
            <p:ph type="title"/>
          </p:nvPr>
        </p:nvSpPr>
        <p:spPr>
          <a:xfrm>
            <a:off x="2897700" y="2918413"/>
            <a:ext cx="33486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Ка</a:t>
            </a:r>
            <a:r>
              <a:rPr lang="ru" sz="3000"/>
              <a:t>рты “Удача</a:t>
            </a:r>
            <a:r>
              <a:rPr lang="ru" sz="3000"/>
              <a:t>”</a:t>
            </a:r>
            <a:endParaRPr sz="3100"/>
          </a:p>
        </p:txBody>
      </p:sp>
      <p:sp>
        <p:nvSpPr>
          <p:cNvPr id="301" name="Google Shape;301;p38"/>
          <p:cNvSpPr txBox="1"/>
          <p:nvPr>
            <p:ph idx="1" type="body"/>
          </p:nvPr>
        </p:nvSpPr>
        <p:spPr>
          <a:xfrm>
            <a:off x="549000" y="3524975"/>
            <a:ext cx="4023000" cy="12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 попадании на одно из четырёх полей игрового поля с названием “Удача” игрок вытягивает </a:t>
            </a:r>
            <a:r>
              <a:rPr lang="ru"/>
              <a:t>одноименную</a:t>
            </a:r>
            <a:r>
              <a:rPr lang="ru"/>
              <a:t> карту из общей колоды, где его всегда будет ожидать благоприятный исход событий.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38"/>
          <p:cNvPicPr preferRelativeResize="0"/>
          <p:nvPr/>
        </p:nvPicPr>
        <p:blipFill rotWithShape="1">
          <a:blip r:embed="rId3">
            <a:alphaModFix/>
          </a:blip>
          <a:srcRect b="0" l="0" r="1390" t="0"/>
          <a:stretch/>
        </p:blipFill>
        <p:spPr>
          <a:xfrm>
            <a:off x="5247625" y="1585075"/>
            <a:ext cx="3228530" cy="11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8"/>
          <p:cNvPicPr preferRelativeResize="0"/>
          <p:nvPr/>
        </p:nvPicPr>
        <p:blipFill rotWithShape="1">
          <a:blip r:embed="rId4">
            <a:alphaModFix/>
          </a:blip>
          <a:srcRect b="0" l="2760" r="3333" t="0"/>
          <a:stretch/>
        </p:blipFill>
        <p:spPr>
          <a:xfrm>
            <a:off x="5247625" y="3569550"/>
            <a:ext cx="3228526" cy="116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legant Lines Pitch Deck by Slidesgo">
  <a:themeElements>
    <a:clrScheme name="Simple Light">
      <a:dk1>
        <a:srgbClr val="302926"/>
      </a:dk1>
      <a:lt1>
        <a:srgbClr val="E7E7E7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029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