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DC66-A8DB-4D5E-8BC0-BCA55A1D8484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2C8D-AACA-4B88-A18C-917FB84CB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7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DC66-A8DB-4D5E-8BC0-BCA55A1D8484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2C8D-AACA-4B88-A18C-917FB84CB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5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DC66-A8DB-4D5E-8BC0-BCA55A1D8484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2C8D-AACA-4B88-A18C-917FB84CB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DC66-A8DB-4D5E-8BC0-BCA55A1D8484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2C8D-AACA-4B88-A18C-917FB84CB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7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DC66-A8DB-4D5E-8BC0-BCA55A1D8484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2C8D-AACA-4B88-A18C-917FB84CB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DC66-A8DB-4D5E-8BC0-BCA55A1D8484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2C8D-AACA-4B88-A18C-917FB84CB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0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DC66-A8DB-4D5E-8BC0-BCA55A1D8484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2C8D-AACA-4B88-A18C-917FB84CB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5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DC66-A8DB-4D5E-8BC0-BCA55A1D8484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2C8D-AACA-4B88-A18C-917FB84CB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DC66-A8DB-4D5E-8BC0-BCA55A1D8484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2C8D-AACA-4B88-A18C-917FB84CB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7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DC66-A8DB-4D5E-8BC0-BCA55A1D8484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2C8D-AACA-4B88-A18C-917FB84CB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3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DC66-A8DB-4D5E-8BC0-BCA55A1D8484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2C8D-AACA-4B88-A18C-917FB84CB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DC66-A8DB-4D5E-8BC0-BCA55A1D8484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22C8D-AACA-4B88-A18C-917FB84CB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0</Words>
  <Application>Microsoft Office PowerPoint</Application>
  <PresentationFormat>Экран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44</cp:revision>
  <dcterms:created xsi:type="dcterms:W3CDTF">2022-01-29T22:58:01Z</dcterms:created>
  <dcterms:modified xsi:type="dcterms:W3CDTF">2022-04-10T19:04:23Z</dcterms:modified>
</cp:coreProperties>
</file>