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6"/>
    <p:sldId id="257" r:id="rId17"/>
    <p:sldId id="258" r:id="rId18"/>
    <p:sldId id="259" r:id="rId19"/>
    <p:sldId id="260" r:id="rId20"/>
    <p:sldId id="261" r:id="rId21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Clear Sans Regular" charset="1" panose="020B0503030202020304"/>
      <p:regular r:id="rId10"/>
    </p:embeddedFont>
    <p:embeddedFont>
      <p:font typeface="Clear Sans Regular Bold" charset="1" panose="020B0603030202020304"/>
      <p:regular r:id="rId11"/>
    </p:embeddedFont>
    <p:embeddedFont>
      <p:font typeface="Clear Sans Regular Italics" charset="1" panose="020B0503030202090304"/>
      <p:regular r:id="rId12"/>
    </p:embeddedFont>
    <p:embeddedFont>
      <p:font typeface="Clear Sans Regular Bold Italics" charset="1" panose="020B0603030202090304"/>
      <p:regular r:id="rId13"/>
    </p:embeddedFont>
    <p:embeddedFont>
      <p:font typeface="Halant Medium" charset="1" panose="00000600000000000000"/>
      <p:regular r:id="rId14"/>
    </p:embeddedFont>
    <p:embeddedFont>
      <p:font typeface="Halant Medium Bold" charset="1" panose="000007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slides/slide1.xml" Type="http://schemas.openxmlformats.org/officeDocument/2006/relationships/slide"/><Relationship Id="rId17" Target="slides/slide2.xml" Type="http://schemas.openxmlformats.org/officeDocument/2006/relationships/slide"/><Relationship Id="rId18" Target="slides/slide3.xml" Type="http://schemas.openxmlformats.org/officeDocument/2006/relationships/slide"/><Relationship Id="rId19" Target="slides/slide4.xml" Type="http://schemas.openxmlformats.org/officeDocument/2006/relationships/slide"/><Relationship Id="rId2" Target="presProps.xml" Type="http://schemas.openxmlformats.org/officeDocument/2006/relationships/presProps"/><Relationship Id="rId20" Target="slides/slide5.xml" Type="http://schemas.openxmlformats.org/officeDocument/2006/relationships/slide"/><Relationship Id="rId21" Target="slides/slide6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15000"/>
          </a:blip>
          <a:srcRect l="0" t="0" r="0" b="0"/>
          <a:stretch>
            <a:fillRect/>
          </a:stretch>
        </p:blipFill>
        <p:spPr>
          <a:xfrm flipH="false" flipV="false" rot="-5400000">
            <a:off x="9096893" y="1079145"/>
            <a:ext cx="7842579" cy="812871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028700" y="2536987"/>
            <a:ext cx="6777605" cy="5213026"/>
            <a:chOff x="0" y="0"/>
            <a:chExt cx="9036806" cy="6950701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5529090"/>
              <a:ext cx="7877103" cy="1421611"/>
              <a:chOff x="0" y="0"/>
              <a:chExt cx="2426093" cy="406400"/>
            </a:xfrm>
          </p:grpSpPr>
          <p:sp>
            <p:nvSpPr>
              <p:cNvPr name="Freeform 5" id="5"/>
              <p:cNvSpPr/>
              <p:nvPr/>
            </p:nvSpPr>
            <p:spPr>
              <a:xfrm>
                <a:off x="17780" y="22860"/>
                <a:ext cx="2400693" cy="360680"/>
              </a:xfrm>
              <a:custGeom>
                <a:avLst/>
                <a:gdLst/>
                <a:ahLst/>
                <a:cxnLst/>
                <a:rect r="r" b="b" t="t" l="l"/>
                <a:pathLst>
                  <a:path h="360680" w="2400693">
                    <a:moveTo>
                      <a:pt x="2400693" y="180340"/>
                    </a:moveTo>
                    <a:cubicBezTo>
                      <a:pt x="2400693" y="81280"/>
                      <a:pt x="2320683" y="0"/>
                      <a:pt x="2220353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2220353" y="360680"/>
                    </a:lnTo>
                    <a:cubicBezTo>
                      <a:pt x="2319413" y="360680"/>
                      <a:pt x="2400693" y="279400"/>
                      <a:pt x="2400693" y="180340"/>
                    </a:cubicBezTo>
                    <a:close/>
                  </a:path>
                </a:pathLst>
              </a:custGeom>
              <a:solidFill>
                <a:srgbClr val="3878D3"/>
              </a:solidFill>
            </p:spPr>
          </p:sp>
        </p:grpSp>
        <p:sp>
          <p:nvSpPr>
            <p:cNvPr name="TextBox 6" id="6"/>
            <p:cNvSpPr txBox="true"/>
            <p:nvPr/>
          </p:nvSpPr>
          <p:spPr>
            <a:xfrm rot="0">
              <a:off x="567881" y="5839606"/>
              <a:ext cx="6741342" cy="8196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20"/>
                </a:lnSpc>
              </a:pPr>
              <a:r>
                <a:rPr lang="en-US" sz="2200" spc="65">
                  <a:solidFill>
                    <a:srgbClr val="FFFFFF"/>
                  </a:solidFill>
                  <a:latin typeface="Clear Sans Regular"/>
                </a:rPr>
                <a:t>молодежная информационная студия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23825"/>
              <a:ext cx="9036806" cy="49235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300"/>
                </a:lnSpc>
              </a:pPr>
              <a:r>
                <a:rPr lang="en-US" sz="13000">
                  <a:solidFill>
                    <a:srgbClr val="191919"/>
                  </a:solidFill>
                  <a:latin typeface="Halant Medium Bold"/>
                </a:rPr>
                <a:t>Студия 1137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705161" y="1496338"/>
            <a:ext cx="8721532" cy="6838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20"/>
              </a:lnSpc>
            </a:pPr>
            <a:r>
              <a:rPr lang="en-US" sz="5472">
                <a:solidFill>
                  <a:srgbClr val="FFFFFF"/>
                </a:solidFill>
                <a:latin typeface="Halant Medium Bold"/>
              </a:rPr>
              <a:t>Цель: создать молодежную студию "Студия 1137" для формирования позитивного видеоконтента в социальных сетях среди молодежи Шенкурского района.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9999"/>
          </a:blip>
          <a:srcRect l="0" t="0" r="0" b="0"/>
          <a:stretch>
            <a:fillRect/>
          </a:stretch>
        </p:blipFill>
        <p:spPr>
          <a:xfrm flipH="false" flipV="false" rot="-5400000">
            <a:off x="7888028" y="402255"/>
            <a:ext cx="9482491" cy="9482491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198734" y="2113734"/>
            <a:ext cx="6012450" cy="6059532"/>
            <a:chOff x="0" y="0"/>
            <a:chExt cx="8016600" cy="8079377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238125"/>
              <a:ext cx="8016600" cy="48353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7500"/>
                </a:lnSpc>
              </a:pPr>
              <a:r>
                <a:rPr lang="en-US" sz="25000">
                  <a:solidFill>
                    <a:srgbClr val="3878D3"/>
                  </a:solidFill>
                  <a:latin typeface="Halant Medium Bold"/>
                </a:rPr>
                <a:t>81%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5492308"/>
              <a:ext cx="8016600" cy="25870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191919"/>
                  </a:solidFill>
                  <a:latin typeface="Clear Sans Regular"/>
                </a:rPr>
                <a:t>опрошенных людей сказали, что им была бы интересная такая студия в формате видео и подкастов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3595410" y="4962451"/>
            <a:ext cx="2101798" cy="189161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2753062" y="5143500"/>
            <a:ext cx="1908015" cy="228888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8281961" y="5143500"/>
            <a:ext cx="2025190" cy="202519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3140918" y="2000609"/>
            <a:ext cx="12006163" cy="113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>
                <a:solidFill>
                  <a:srgbClr val="FFFFFF"/>
                </a:solidFill>
                <a:latin typeface="Halant Medium Bold"/>
              </a:rPr>
              <a:t>ЗАДАЧИ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657458" y="7937276"/>
            <a:ext cx="2973084" cy="123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499">
                <a:solidFill>
                  <a:srgbClr val="FFFFFF"/>
                </a:solidFill>
                <a:latin typeface="Clear Sans Regular"/>
              </a:rPr>
              <a:t>Население знает чем занимается молодежь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220527" y="7937276"/>
            <a:ext cx="2973084" cy="123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499">
                <a:solidFill>
                  <a:srgbClr val="FFFFFF"/>
                </a:solidFill>
                <a:latin typeface="Clear Sans Regular"/>
              </a:rPr>
              <a:t>Новые форматы для деятельности молодежи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094389" y="7937276"/>
            <a:ext cx="2973084" cy="821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499">
                <a:solidFill>
                  <a:srgbClr val="FFFFFF"/>
                </a:solidFill>
                <a:latin typeface="Clear Sans Regular"/>
              </a:rPr>
              <a:t>Позитивный контент в массы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874947"/>
            <a:ext cx="6522553" cy="4537106"/>
            <a:chOff x="0" y="0"/>
            <a:chExt cx="8696737" cy="6049475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3390091"/>
              <a:ext cx="8696737" cy="5360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50"/>
                </a:lnSpc>
              </a:pPr>
              <a:r>
                <a:rPr lang="en-US" sz="2499">
                  <a:solidFill>
                    <a:srgbClr val="FFFFFF"/>
                  </a:solidFill>
                  <a:latin typeface="Clear Sans Regular"/>
                </a:rPr>
                <a:t>Съемка роликов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57150"/>
              <a:ext cx="8696737" cy="22623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600"/>
                </a:lnSpc>
              </a:pPr>
              <a:r>
                <a:rPr lang="en-US" sz="6000">
                  <a:solidFill>
                    <a:srgbClr val="FFFFFF"/>
                  </a:solidFill>
                  <a:latin typeface="Halant Medium Bold"/>
                </a:rPr>
                <a:t>Создание видеоконтента 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4451754"/>
              <a:ext cx="8696737" cy="5360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50"/>
                </a:lnSpc>
              </a:pPr>
              <a:r>
                <a:rPr lang="en-US" sz="2499">
                  <a:solidFill>
                    <a:srgbClr val="FFFFFF"/>
                  </a:solidFill>
                  <a:latin typeface="Clear Sans Regular"/>
                </a:rPr>
                <a:t>Обработка роликов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5513418"/>
              <a:ext cx="8696737" cy="5360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50"/>
                </a:lnSpc>
              </a:pPr>
              <a:r>
                <a:rPr lang="en-US" sz="2499">
                  <a:solidFill>
                    <a:srgbClr val="FFFFFF"/>
                  </a:solidFill>
                  <a:latin typeface="Clear Sans Regular"/>
                </a:rPr>
                <a:t>Распространение по социальным сетям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01867"/>
            <a:ext cx="3872974" cy="3475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>
                <a:solidFill>
                  <a:srgbClr val="FFFFFF"/>
                </a:solidFill>
                <a:latin typeface="Halant Medium Bold"/>
              </a:rPr>
              <a:t>Автор проекта: Старкова Яна Павловна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3478552" y="3054242"/>
            <a:ext cx="3780748" cy="2912548"/>
            <a:chOff x="0" y="0"/>
            <a:chExt cx="5040997" cy="3883398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659383"/>
              <a:ext cx="5040997" cy="5360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50"/>
                </a:lnSpc>
              </a:pPr>
              <a:r>
                <a:rPr lang="en-US" sz="2500">
                  <a:solidFill>
                    <a:srgbClr val="FFFFFF"/>
                  </a:solidFill>
                  <a:latin typeface="Clear Sans Regular"/>
                </a:rPr>
                <a:t>89991689871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2797525"/>
              <a:ext cx="5040997" cy="1085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50"/>
                </a:lnSpc>
              </a:pPr>
              <a:r>
                <a:rPr lang="en-US" sz="2500">
                  <a:solidFill>
                    <a:srgbClr val="FFFFFF"/>
                  </a:solidFill>
                  <a:latin typeface="Clear Sans Regular"/>
                </a:rPr>
                <a:t>malloshadka.yasha@gmail.com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28575"/>
              <a:ext cx="5040997" cy="1085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50"/>
                </a:lnSpc>
              </a:pPr>
              <a:r>
                <a:rPr lang="en-US" sz="2500">
                  <a:solidFill>
                    <a:srgbClr val="FFFFFF"/>
                  </a:solidFill>
                  <a:latin typeface="Clear Sans Regular"/>
                </a:rPr>
                <a:t>Россия, Архангельская область, г. Шенкурск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DAD5l-G011w</dc:identifier>
  <dcterms:modified xsi:type="dcterms:W3CDTF">2011-08-01T06:04:30Z</dcterms:modified>
  <cp:revision>1</cp:revision>
  <dc:title>"Студия 1137"</dc:title>
</cp:coreProperties>
</file>