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0" r:id="rId8"/>
    <p:sldId id="263" r:id="rId9"/>
    <p:sldId id="266" r:id="rId10"/>
    <p:sldId id="267" r:id="rId11"/>
    <p:sldId id="268" r:id="rId12"/>
    <p:sldId id="261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l="-67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98" y="3573016"/>
            <a:ext cx="4464496" cy="23042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Организатор проекта: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Глущенко Ольга Александровна, воспитатель «Центра социальной помощи семье и детям г. Усть-Илимска и Усть-Илимского района» </a:t>
            </a:r>
          </a:p>
          <a:p>
            <a:pPr algn="l"/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Тел 8(950)0582662, </a:t>
            </a:r>
            <a:r>
              <a:rPr lang="ru-RU" sz="2400" dirty="0" err="1">
                <a:solidFill>
                  <a:srgbClr val="002060"/>
                </a:solidFill>
                <a:latin typeface="Monotype Corsiva" pitchFamily="66" charset="0"/>
              </a:rPr>
              <a:t>mail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: mamajoljka@mail.ru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7" y="1148781"/>
            <a:ext cx="7992889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«ОТРЯД МИНИСТРА»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Город Усть-Илимск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80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amaj\Downloads\20200624_1255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608512" cy="5949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amaj\Downloads\20200624_1256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11529"/>
            <a:ext cx="4139622" cy="5512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8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507288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«Информационные операции»: информирование населения о важных для поселения вопросах, проведение опросов, информирование о деятельности отряда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mamaj\Downloads\20170515_153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2556" y="2483308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62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404664"/>
            <a:ext cx="3898776" cy="5184576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Осенью прошлого года вышла статья о существовании отряда в газете «Вестник Усть-Илимского ЛПК», «Тимуровцы нового времени», от 04.10.2019 г.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125" name="Picture 5" descr="C:\Users\mamaj\OneDrive\Рабочий стол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1" y="188640"/>
            <a:ext cx="4696001" cy="655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67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Важно воспитать неравнодушного подростка к проблемам других, совершить в своей жизни хоть маленькое, но «доброе» дело. Нам это делать удается, а каким он будет современный человек – покажет время</a:t>
            </a: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Monotype Corsiva" pitchFamily="66" charset="0"/>
              </a:rPr>
              <a:t>Впереди </a:t>
            </a:r>
            <a:r>
              <a:rPr lang="ru-RU" sz="3600" dirty="0">
                <a:solidFill>
                  <a:srgbClr val="002060"/>
                </a:solidFill>
                <a:latin typeface="Monotype Corsiva" pitchFamily="66" charset="0"/>
              </a:rPr>
              <a:t>еще много интересного!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98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ЦЕЛИ ПРОЕКТА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Развитие форм подростковой самоорганизации в решении проблем местных сообществ, формирования гражданственности, патриотизма у молодежи, приобретения молодыми людьми навыков профессиональной трудовой и организаторской деятельности, предоставления возможностей молодежи для самореализации, социализации и творчества. 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Оказание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реальной помощи определенной категории людей, нуждающихся в ней. </a:t>
            </a:r>
          </a:p>
        </p:txBody>
      </p:sp>
    </p:spTree>
    <p:extLst>
      <p:ext uri="{BB962C8B-B14F-4D97-AF65-F5344CB8AC3E}">
        <p14:creationId xmlns:p14="http://schemas.microsoft.com/office/powerpoint/2010/main" val="272242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2101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АКТУАЛЬНОСТЬ И ВАЖНОСТЬ ПРОЕКТА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Одна из основных воспитательных задач «Центра социальной помощи семье и детям г. Усть-Илимска и Усть-Илимского района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» (далее Центр)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на современном этапе состоит в том, чтобы пробудить душу ребенка, вызвать у него стремление к духовному росту, потребность быть добрым, мудрым, честным, щедрым, милосердным, нужным, а самое главное законопослушным.  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 В марте 2018 года по приказу министра социального развития, опеки и попечительства Иркутской области Владимира Анатольевича Родионова молодое поколение объединилось из «сложных» подростков, стоящих на учете в отделе по делам несовершеннолетних, имеющих 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судимость</a:t>
            </a:r>
            <a:r>
              <a:rPr lang="en-US" sz="22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и проживающих в Центре,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в инициативную группу под названием «Отряд министра», проще говоря «Юные тимуровцы». 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Считая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данный вопрос актуальным </a:t>
            </a:r>
            <a:r>
              <a:rPr lang="ru-RU" sz="2200" dirty="0" smtClean="0">
                <a:solidFill>
                  <a:srgbClr val="002060"/>
                </a:solidFill>
                <a:latin typeface="Monotype Corsiva" pitchFamily="66" charset="0"/>
              </a:rPr>
              <a:t>мы </a:t>
            </a:r>
            <a:r>
              <a:rPr lang="ru-RU" sz="2200" dirty="0">
                <a:solidFill>
                  <a:srgbClr val="002060"/>
                </a:solidFill>
                <a:latin typeface="Monotype Corsiva" pitchFamily="66" charset="0"/>
              </a:rPr>
              <a:t>продолжили опыт тимуровского движения в разновозрастном детском коллективе. </a:t>
            </a:r>
          </a:p>
        </p:txBody>
      </p:sp>
    </p:spTree>
    <p:extLst>
      <p:ext uri="{BB962C8B-B14F-4D97-AF65-F5344CB8AC3E}">
        <p14:creationId xmlns:p14="http://schemas.microsoft.com/office/powerpoint/2010/main" val="419484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ДОСТИЖЕНИЯ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Реальную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помощь волонтеры оказали не только нуждающемуся населению города и района, но и младшим воспитанникам Центра, а так же детям с ОВЗ. </a:t>
            </a:r>
          </a:p>
        </p:txBody>
      </p:sp>
      <p:pic>
        <p:nvPicPr>
          <p:cNvPr id="2050" name="Picture 2" descr="C:\Users\mamaj\Downloads\20200624_125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45" y="2564903"/>
            <a:ext cx="5738468" cy="3577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maj\Downloads\20200624_125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5" y="1915482"/>
            <a:ext cx="3096344" cy="4775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02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maj\Downloads\20200624_1257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19262" cy="535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maj\Downloads\20200624_125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82" y="1052736"/>
            <a:ext cx="4739868" cy="5665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42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За период работы было снято с учета 7 воспитанников, которые входят в отряд министра.</a:t>
            </a:r>
          </a:p>
          <a:p>
            <a:endParaRPr lang="ru-RU" dirty="0"/>
          </a:p>
        </p:txBody>
      </p:sp>
      <p:pic>
        <p:nvPicPr>
          <p:cNvPr id="4099" name="Picture 3" descr="C:\Users\mamaj\Downloads\20200624_125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68760"/>
            <a:ext cx="5147489" cy="3519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amaj\Downloads\20200624_125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2946"/>
            <a:ext cx="4968552" cy="297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0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568952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Под опекой у отряда находится дом природы, где обитают домашние и дикие животные, оказавшиеся в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         беде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107482" cy="5107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mamaj\OneDrive\Рабочий стол\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" r="5720"/>
          <a:stretch/>
        </p:blipFill>
        <p:spPr bwMode="auto">
          <a:xfrm>
            <a:off x="576001" y="4011737"/>
            <a:ext cx="3437352" cy="2585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58" y="1556791"/>
            <a:ext cx="3780614" cy="5040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96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latin typeface="Monotype Corsiva" pitchFamily="66" charset="0"/>
              </a:rPr>
              <a:t>Большим достижением считаю участие в обучающем семинаре, проводимом в   рамках реализации социального проекта «Антинаркотическая модель добровольческих действий Иркутской области # БЫТЬСЕЙЧАС», а также участие в съемках социального ролика  </a:t>
            </a:r>
            <a:r>
              <a:rPr lang="ru-RU" sz="2400" dirty="0" smtClean="0">
                <a:latin typeface="Monotype Corsiva" pitchFamily="66" charset="0"/>
              </a:rPr>
              <a:t>под руководством кинорежиссера </a:t>
            </a:r>
            <a:r>
              <a:rPr lang="ru-RU" sz="2400" dirty="0">
                <a:latin typeface="Monotype Corsiva" pitchFamily="66" charset="0"/>
              </a:rPr>
              <a:t>Пинаева П.Н. </a:t>
            </a:r>
            <a:r>
              <a:rPr lang="ru-RU" sz="2400" dirty="0" smtClean="0">
                <a:latin typeface="Monotype Corsiva" pitchFamily="66" charset="0"/>
              </a:rPr>
              <a:t>«</a:t>
            </a:r>
            <a:r>
              <a:rPr lang="ru-RU" sz="2400" dirty="0">
                <a:latin typeface="Monotype Corsiva" pitchFamily="66" charset="0"/>
              </a:rPr>
              <a:t>Мы против </a:t>
            </a:r>
            <a:r>
              <a:rPr lang="ru-RU" sz="2400" dirty="0" smtClean="0">
                <a:latin typeface="Monotype Corsiva" pitchFamily="66" charset="0"/>
              </a:rPr>
              <a:t>наркотиков» и</a:t>
            </a:r>
            <a:r>
              <a:rPr lang="ru-RU" sz="2400" dirty="0">
                <a:latin typeface="Monotype Corsiva" pitchFamily="66" charset="0"/>
              </a:rPr>
              <a:t>, безусловно, получение сертификатов участников и волонтерских книжек участницами проекта.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41786"/>
            <a:ext cx="481144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43" y="2924944"/>
            <a:ext cx="489452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94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«Экологические операции»: улучшение экологической ситуации в городе; Чистка территории Центра от снежных завалов после схода снега с крыши. Осень – листва, летом - походы в лесной массив с целью сбора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мусора, а так же туристические слеты.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Users\mamaj\Downloads\20200624_125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0" y="3429000"/>
            <a:ext cx="4591050" cy="2847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maj\Downloads\20200624_1255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27508"/>
            <a:ext cx="4596334" cy="433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765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396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ЦЕЛИ ПРОЕКТА</vt:lpstr>
      <vt:lpstr>АКТУАЛЬНОСТЬ И ВАЖНОСТЬ ПРОЕКТА</vt:lpstr>
      <vt:lpstr>ДОСТИЖЕНИЯ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Глущенко</dc:creator>
  <cp:lastModifiedBy>Ольга Глущенко</cp:lastModifiedBy>
  <cp:revision>12</cp:revision>
  <dcterms:created xsi:type="dcterms:W3CDTF">2020-06-23T07:02:40Z</dcterms:created>
  <dcterms:modified xsi:type="dcterms:W3CDTF">2020-06-24T06:29:41Z</dcterms:modified>
</cp:coreProperties>
</file>