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7" r:id="rId2"/>
    <p:sldId id="256" r:id="rId3"/>
    <p:sldId id="260" r:id="rId4"/>
    <p:sldId id="259" r:id="rId5"/>
    <p:sldId id="261" r:id="rId6"/>
    <p:sldId id="262" r:id="rId7"/>
    <p:sldId id="263" r:id="rId8"/>
    <p:sldId id="266" r:id="rId9"/>
    <p:sldId id="268" r:id="rId10"/>
    <p:sldId id="270" r:id="rId11"/>
    <p:sldId id="271" r:id="rId12"/>
    <p:sldId id="269" r:id="rId13"/>
    <p:sldId id="272" r:id="rId14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33" y="-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mtClean="0"/>
              <a:t>24.01.2023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mtClean="0"/>
              <a:t>‹#›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90" y="2276860"/>
            <a:ext cx="7251281" cy="4000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839416" y="1052736"/>
            <a:ext cx="10628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Муниципальное бюджетное учреждение культуры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Кезский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районный дом культуры»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0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944" y="908720"/>
            <a:ext cx="5616624" cy="120248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> Серебренникова Елена Станиславовна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директор МБУК «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Кезский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РДК»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548680"/>
            <a:ext cx="3816424" cy="57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56" y="1268760"/>
            <a:ext cx="4608512" cy="390756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Никитина Надежда Владимировна,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художественный руководитель МБУК «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Кезский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РДК»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620688"/>
            <a:ext cx="27363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928" y="836712"/>
            <a:ext cx="5803152" cy="120248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err="1" smtClean="0">
                <a:solidFill>
                  <a:srgbClr val="FF0000"/>
                </a:solidFill>
                <a:latin typeface="Arial Black" pitchFamily="34" charset="0"/>
              </a:rPr>
              <a:t>Главатских</a:t>
            </a: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> Валентина Геннадьевна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, специалист по экскурсионной деятельности, Куратор волонтерского движения волонтеры культуры в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Кезском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районе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Победитель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ремии «Доброволец года 2022» в номинации «Работая помогаю» в Удмуртской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Ресспублике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620688"/>
            <a:ext cx="4353948" cy="5616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34" y="4274373"/>
            <a:ext cx="2651787" cy="19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30" y="3978056"/>
            <a:ext cx="1725895" cy="2301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26" y="4228602"/>
            <a:ext cx="1514604" cy="20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340768"/>
            <a:ext cx="9286993" cy="49876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ПАРТНЕРЫ: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Администрация МО «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Кезский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район»;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Кезский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музей им. О.А. Поскребышева;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АНО «Истоки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КАкие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МЫ?»;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Кезская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межпоселенческая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библиотечная система;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Кезская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районная газета «Звезда»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764704"/>
            <a:ext cx="2279769" cy="1091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229200"/>
            <a:ext cx="2580914" cy="1032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690" y="2342696"/>
            <a:ext cx="1949403" cy="137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345974"/>
            <a:ext cx="1604475" cy="1535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764704"/>
            <a:ext cx="2160240" cy="11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983433" y="1039669"/>
            <a:ext cx="1022513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Добровольчество</a:t>
            </a:r>
            <a:r>
              <a:rPr sz="36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 </a:t>
            </a:r>
            <a:endParaRPr sz="3600" b="1" dirty="0">
              <a:solidFill>
                <a:srgbClr val="FF0000"/>
              </a:solidFill>
              <a:latin typeface="Arial Black" pitchFamily="34" charset="0"/>
              <a:ea typeface="Century Gothic"/>
              <a:cs typeface="Arial" pitchFamily="34" charset="0"/>
            </a:endParaRPr>
          </a:p>
          <a:p>
            <a:pPr marL="0" indent="0" algn="ctr"/>
            <a:r>
              <a:rPr sz="3600" b="1" dirty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в </a:t>
            </a:r>
            <a:r>
              <a:rPr sz="3600" b="1" dirty="0" err="1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Кезском</a:t>
            </a:r>
            <a:r>
              <a:rPr sz="3600" b="1" dirty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 </a:t>
            </a:r>
            <a:r>
              <a:rPr sz="3600" b="1" dirty="0" err="1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райо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нном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 доме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культуры</a:t>
            </a:r>
          </a:p>
          <a:p>
            <a:pPr marL="0" indent="0" algn="ctr"/>
            <a:r>
              <a:rPr lang="ru-RU" sz="3600" b="1" dirty="0" err="1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Напраления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Популяризация добровольчества в школах, среди молодежи и старшего поколения в 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Кезском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 районе;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Вовлечение жителей поселка в волонтерскую деятельность;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Помощь в сборе гуманитарной помощи бойцам СВО;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Организация и проведение Акций;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Участие в проектной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entury Gothic"/>
                <a:cs typeface="Arial" pitchFamily="34" charset="0"/>
              </a:rPr>
              <a:t>Помощь в проведении мероприятий различной направленности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  <a:latin typeface="Arial Black" pitchFamily="34" charset="0"/>
              <a:ea typeface="Century Gothic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  <a:latin typeface="Arial Black" pitchFamily="34" charset="0"/>
              <a:ea typeface="Century Gothic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  <a:latin typeface="Arial Black" pitchFamily="34" charset="0"/>
              <a:ea typeface="Century Gothic"/>
              <a:cs typeface="Arial" pitchFamily="34" charset="0"/>
            </a:endParaRPr>
          </a:p>
          <a:p>
            <a:pPr marL="0" indent="0" algn="just"/>
            <a:endParaRPr lang="ru-RU" b="1" dirty="0" smtClean="0">
              <a:solidFill>
                <a:srgbClr val="FF0000"/>
              </a:solidFill>
              <a:latin typeface="Arial Black" pitchFamily="34" charset="0"/>
              <a:ea typeface="Century Gothic"/>
              <a:cs typeface="Arial" pitchFamily="34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Arial Black" pitchFamily="34" charset="0"/>
              <a:ea typeface="Century Gothic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91334" y="404664"/>
            <a:ext cx="102251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На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базе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Кезского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Районного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дома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культуры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функционирует волонтерское движение «Все вместе», в котором занимаются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32 ребенка, из которых 6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подростков, состоящих на различных профилактических учетах. 2 ребенка из них, состоят в подразделении по делам несовершеннолетних. </a:t>
            </a:r>
            <a:endParaRPr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979556"/>
            <a:ext cx="3512022" cy="2341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964886"/>
            <a:ext cx="3464286" cy="2309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911424" y="2027394"/>
            <a:ext cx="1029714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Волонтеры культуры волонтерского движения «Все вместе»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Кезского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РДК участвуют в различных акциях, организовывают мероприятия и участвуют в проектной деятельности.</a:t>
            </a:r>
            <a:endParaRPr sz="32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just"/>
            <a:endParaRPr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983432" y="908720"/>
            <a:ext cx="108698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44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                </a:t>
            </a:r>
            <a:r>
              <a:rPr sz="4400" b="1" u="sng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Патриотическ</a:t>
            </a:r>
            <a:r>
              <a:rPr lang="ru-RU" sz="4400" b="1" u="sng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ие</a:t>
            </a:r>
            <a:r>
              <a:rPr lang="ru-RU" sz="4400" b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акции:</a:t>
            </a:r>
            <a:endParaRPr sz="4400" b="1" u="sng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0" indent="0" algn="ctr"/>
            <a:endParaRPr sz="28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МЫВМЕСТЕ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«Всероссийский день заботы о памятниках истории и культуры»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sz="28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Акция</a:t>
            </a:r>
            <a:r>
              <a:rPr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sz="28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Свеча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Памяти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sz="28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Акция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«</a:t>
            </a:r>
            <a:r>
              <a:rPr sz="28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Георгиевская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лент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</a:t>
            </a:r>
            <a:endParaRPr sz="28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sz="28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Бессмертный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полк</a:t>
            </a:r>
            <a:r>
              <a:rPr sz="28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  <a:p>
            <a:pPr algn="just"/>
            <a:endParaRPr sz="3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4365104"/>
            <a:ext cx="2555776" cy="191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649991"/>
            <a:ext cx="1691680" cy="1268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302613"/>
            <a:ext cx="2555776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72" y="575302"/>
            <a:ext cx="2556792" cy="1917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584422"/>
            <a:ext cx="2195760" cy="1538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983432" y="519289"/>
            <a:ext cx="10225136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Крупные мероприятия с участием волонтеров</a:t>
            </a:r>
            <a:endParaRPr sz="2000" dirty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Всероссийский Триал марафон «Истоки КАМЫ»</a:t>
            </a:r>
            <a:endParaRPr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Межрегиональный Фестиваль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старообрядческой культуры «Истоки Какие МЫ?»</a:t>
            </a:r>
            <a:endParaRPr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Межрайонный зимний конный биатлон </a:t>
            </a:r>
            <a:endParaRPr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Районный </a:t>
            </a:r>
            <a:r>
              <a:rPr sz="2000" b="1" dirty="0" err="1" smtClean="0">
                <a:solidFill>
                  <a:srgbClr val="FF0000"/>
                </a:solidFill>
                <a:latin typeface="Arial Black" pitchFamily="34" charset="0"/>
              </a:rPr>
              <a:t>День</a:t>
            </a:r>
            <a:r>
              <a:rPr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Arial Black" pitchFamily="34" charset="0"/>
              </a:rPr>
              <a:t>молодежи</a:t>
            </a:r>
            <a:endParaRPr lang="ru-RU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Международный День защиты детей</a:t>
            </a:r>
            <a:endParaRPr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endParaRPr sz="3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26" y="3284984"/>
            <a:ext cx="4002342" cy="3010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667208"/>
            <a:ext cx="2448272" cy="2628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776392"/>
            <a:ext cx="3384376" cy="2532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83432" y="764704"/>
            <a:ext cx="102251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dirty="0" err="1">
                <a:solidFill>
                  <a:srgbClr val="FF0000"/>
                </a:solidFill>
                <a:latin typeface="Arial Black" pitchFamily="34" charset="0"/>
              </a:rPr>
              <a:t>Форумная</a:t>
            </a:r>
            <a:r>
              <a:rPr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dirty="0" err="1" smtClean="0">
                <a:solidFill>
                  <a:srgbClr val="FF0000"/>
                </a:solidFill>
                <a:latin typeface="Arial Black" pitchFamily="34" charset="0"/>
              </a:rPr>
              <a:t>кампания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с участием волонтеров культуры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buFont typeface="Wingdings"/>
              <a:buChar char="ü"/>
            </a:pP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Окружной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форум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добровольцев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Приволжского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 и </a:t>
            </a: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Уральского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федеральных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b="1" dirty="0" err="1" smtClean="0">
                <a:solidFill>
                  <a:srgbClr val="FF0000"/>
                </a:solidFill>
                <a:latin typeface="Arial Black" pitchFamily="34" charset="0"/>
              </a:rPr>
              <a:t>округов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г. Нижний Новгород 2022 год и г. Саранск 2023 год </a:t>
            </a:r>
            <a:r>
              <a:rPr b="1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b="1" dirty="0">
                <a:solidFill>
                  <a:srgbClr val="FF0000"/>
                </a:solidFill>
                <a:latin typeface="Arial Black" pitchFamily="34" charset="0"/>
              </a:rPr>
              <a:t>3 </a:t>
            </a:r>
            <a:r>
              <a:rPr b="1" dirty="0" err="1">
                <a:solidFill>
                  <a:srgbClr val="FF0000"/>
                </a:solidFill>
                <a:latin typeface="Arial Black" pitchFamily="34" charset="0"/>
              </a:rPr>
              <a:t>чел</a:t>
            </a:r>
            <a:r>
              <a:rPr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571500" indent="-571500" algn="just">
              <a:buFont typeface="Wingdings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Ежегодное участие в Республиканском форуме Волонтеров культуры г. Ижевск – 15 чел.</a:t>
            </a:r>
          </a:p>
          <a:p>
            <a:pPr marL="571500" indent="-571500" algn="just">
              <a:buFont typeface="Wingdings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Республиканский слёт руководителей волонтерских отрядов г. Ижевск – 3 чел.</a:t>
            </a:r>
          </a:p>
          <a:p>
            <a:pPr marL="571500" indent="-571500" algn="just">
              <a:buFont typeface="Wingdings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Межрегиональный патриотический слет «Послы Победы. Ижевск» – 1 чел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marL="571500" indent="-571500" algn="just">
              <a:buFont typeface="Wingdings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Всероссийский форум «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Волга» - 1 чел.</a:t>
            </a:r>
            <a:endParaRPr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b="1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b="1" dirty="0">
              <a:latin typeface="Arial Black" pitchFamily="34" charset="0"/>
            </a:endParaRPr>
          </a:p>
          <a:p>
            <a:pPr algn="just"/>
            <a:endParaRPr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79" y="3549593"/>
            <a:ext cx="4120589" cy="2745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928209"/>
            <a:ext cx="2348880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884423"/>
            <a:ext cx="1800200" cy="24002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3432" y="548680"/>
            <a:ext cx="102251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Arial Black" pitchFamily="34" charset="0"/>
              </a:rPr>
              <a:t>Организовали экскурсионный маршрут: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«АВТО ПОБЕДЫ»,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в рамках которого школьники побывали на памятных местах нашего поселка, а так же познакомились с историей ВОВ. 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6" y="2564904"/>
            <a:ext cx="4932040" cy="369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3" y="2551618"/>
            <a:ext cx="4915285" cy="36849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u="sng" dirty="0" smtClean="0">
                <a:solidFill>
                  <a:srgbClr val="FF0000"/>
                </a:solidFill>
                <a:latin typeface="Arial Black" pitchFamily="34" charset="0"/>
              </a:rPr>
              <a:t>Участие </a:t>
            </a:r>
            <a:r>
              <a:rPr lang="ru-RU" sz="2700" u="sng" dirty="0">
                <a:solidFill>
                  <a:srgbClr val="FF0000"/>
                </a:solidFill>
                <a:latin typeface="Arial Black" pitchFamily="34" charset="0"/>
              </a:rPr>
              <a:t>в проектной деятельности:</a:t>
            </a:r>
            <a:br>
              <a:rPr lang="ru-RU" sz="2700" u="sng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Проект </a:t>
            </a: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>«Туристический слет для волонтеров», МИБ «Атмосфера</a:t>
            </a: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                </a:t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                     «</a:t>
            </a:r>
            <a:r>
              <a:rPr lang="ru-RU" sz="2700" dirty="0">
                <a:solidFill>
                  <a:srgbClr val="FF0000"/>
                </a:solidFill>
                <a:latin typeface="Arial Black" pitchFamily="34" charset="0"/>
              </a:rPr>
              <a:t>В краю непуганых староверов», ПФКИ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7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6" y="1484784"/>
            <a:ext cx="3510744" cy="234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996952"/>
            <a:ext cx="3587891" cy="269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028543"/>
            <a:ext cx="2232248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7" y="3917262"/>
            <a:ext cx="296830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1592</TotalTime>
  <Words>315</Words>
  <Application>Microsoft Office PowerPoint</Application>
  <DocSecurity>0</DocSecurity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        Участие в проектной деятельности: Проект «Туристический слет для волонтеров», МИБ «Атмосфера»                                                 «В краю непуганых староверов», ПФКИ   </vt:lpstr>
      <vt:lpstr>         Серебренникова Елена Станиславовна,  директор МБУК «Кезский РДК»</vt:lpstr>
      <vt:lpstr>Никитина Надежда Владимировна, художественный руководитель МБУК «Кезский РДК»</vt:lpstr>
      <vt:lpstr>      Главатских Валентина Геннадьевна, специалист по экскурсионной деятельности, Куратор волонтерского движения волонтеры культуры в Кезском районе Победитель Премии «Доброволец года 2022» в номинации «Работая помогаю» в Удмуртской Ресспублике</vt:lpstr>
      <vt:lpstr>ПАРТНЕРЫ: Администрация МО «Кезский район»; Кезский музей им. О.А. Поскребышева; АНО «Истоки КАкие МЫ?»; Кезская межпоселенческая библиотечная система; Кезская районная газета «Звезда»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staisss@inbox.ru</cp:lastModifiedBy>
  <cp:revision>153</cp:revision>
  <dcterms:modified xsi:type="dcterms:W3CDTF">2024-09-12T21:21:54Z</dcterms:modified>
</cp:coreProperties>
</file>