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7" r:id="rId3"/>
    <p:sldId id="265" r:id="rId4"/>
    <p:sldId id="267" r:id="rId5"/>
    <p:sldId id="272" r:id="rId6"/>
    <p:sldId id="266" r:id="rId7"/>
    <p:sldId id="268" r:id="rId8"/>
    <p:sldId id="273" r:id="rId9"/>
    <p:sldId id="274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10F"/>
    <a:srgbClr val="0F5799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C6AE8-FC22-47AE-BEA1-33FDA49C3498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91B18-7896-4C21-8A1E-3892CE1B33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21" Type="http://schemas.openxmlformats.org/officeDocument/2006/relationships/image" Target="../media/image24.pn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3.jp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9496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3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6928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D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938" y="3358232"/>
            <a:ext cx="8024510" cy="259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382" y="6357958"/>
            <a:ext cx="3357618" cy="500042"/>
          </a:xfrm>
        </p:spPr>
        <p:txBody>
          <a:bodyPr>
            <a:norm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Директор: Татьяна Башурова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923" y="5517232"/>
            <a:ext cx="203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года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000372"/>
            <a:ext cx="3535802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‌У всех есть идеи, а мы помогаем их реализовывать!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‌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ZhHbGYu0AHY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39" r="26007"/>
          <a:stretch>
            <a:fillRect/>
          </a:stretch>
        </p:blipFill>
        <p:spPr>
          <a:xfrm>
            <a:off x="-214346" y="9378"/>
            <a:ext cx="5500726" cy="6848622"/>
          </a:xfrm>
          <a:prstGeom prst="rect">
            <a:avLst/>
          </a:prstGeom>
        </p:spPr>
      </p:pic>
      <p:pic>
        <p:nvPicPr>
          <p:cNvPr id="4" name="Содержимое 3" descr="D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14346" y="0"/>
            <a:ext cx="550072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kczii-2-788x5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39" r="584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одержимое 3" descr="D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0893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Google Shape;1562;p67"/>
          <p:cNvSpPr txBox="1">
            <a:spLocks/>
          </p:cNvSpPr>
          <p:nvPr/>
        </p:nvSpPr>
        <p:spPr>
          <a:xfrm>
            <a:off x="1234523" y="3024270"/>
            <a:ext cx="6768752" cy="128588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vershitedobro2020@gmail.com</a:t>
            </a:r>
            <a:r>
              <a:rPr lang="en-US" sz="2400" b="1" dirty="0" smtClean="0">
                <a:solidFill>
                  <a:srgbClr val="002060"/>
                </a:solidFill>
              </a:rPr>
              <a:t>| </a:t>
            </a:r>
            <a:r>
              <a:rPr lang="en-US" sz="2400" b="1" dirty="0">
                <a:solidFill>
                  <a:srgbClr val="002060"/>
                </a:solidFill>
              </a:rPr>
              <a:t>+</a:t>
            </a:r>
            <a:r>
              <a:rPr lang="ru-RU" sz="2400" b="1" dirty="0">
                <a:solidFill>
                  <a:srgbClr val="002060"/>
                </a:solidFill>
              </a:rPr>
              <a:t>7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(914)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664-07-30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F57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086127"/>
            <a:ext cx="6430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Давайте дружить!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869160"/>
            <a:ext cx="1850583" cy="185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86058"/>
            <a:ext cx="494345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Ресурсный центр для некоммерческих организаций и инициативных </a:t>
            </a:r>
            <a:r>
              <a:rPr lang="ru-RU" dirty="0" smtClean="0"/>
              <a:t>групп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Do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304463" cy="744093"/>
          </a:xfrm>
        </p:spPr>
      </p:pic>
      <p:pic>
        <p:nvPicPr>
          <p:cNvPr id="6" name="Рисунок 5" descr="dCRH5SvW2rQ.jpg"/>
          <p:cNvPicPr>
            <a:picLocks noChangeAspect="1"/>
          </p:cNvPicPr>
          <p:nvPr/>
        </p:nvPicPr>
        <p:blipFill>
          <a:blip r:embed="rId3"/>
          <a:srcRect l="29551" r="32541"/>
          <a:stretch>
            <a:fillRect/>
          </a:stretch>
        </p:blipFill>
        <p:spPr>
          <a:xfrm>
            <a:off x="785786" y="1857364"/>
            <a:ext cx="2214578" cy="3357586"/>
          </a:xfrm>
          <a:prstGeom prst="rect">
            <a:avLst/>
          </a:prstGeom>
        </p:spPr>
      </p:pic>
      <p:sp>
        <p:nvSpPr>
          <p:cNvPr id="5" name="Google Shape;1059;p58"/>
          <p:cNvSpPr/>
          <p:nvPr/>
        </p:nvSpPr>
        <p:spPr>
          <a:xfrm>
            <a:off x="785786" y="1428736"/>
            <a:ext cx="2214578" cy="420211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/>
          <p:nvPr/>
        </p:nvSpPr>
        <p:spPr>
          <a:xfrm>
            <a:off x="2092503" y="3692710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108"/>
          <p:cNvSpPr/>
          <p:nvPr/>
        </p:nvSpPr>
        <p:spPr>
          <a:xfrm>
            <a:off x="2117429" y="2746761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109"/>
          <p:cNvSpPr/>
          <p:nvPr/>
        </p:nvSpPr>
        <p:spPr>
          <a:xfrm>
            <a:off x="2082916" y="5390095"/>
            <a:ext cx="171450" cy="1714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110"/>
          <p:cNvSpPr/>
          <p:nvPr/>
        </p:nvSpPr>
        <p:spPr>
          <a:xfrm>
            <a:off x="2063385" y="4579947"/>
            <a:ext cx="171450" cy="171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111"/>
          <p:cNvSpPr/>
          <p:nvPr/>
        </p:nvSpPr>
        <p:spPr>
          <a:xfrm>
            <a:off x="6414530" y="269202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112"/>
          <p:cNvSpPr/>
          <p:nvPr/>
        </p:nvSpPr>
        <p:spPr>
          <a:xfrm>
            <a:off x="6423432" y="3715976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113"/>
          <p:cNvSpPr/>
          <p:nvPr/>
        </p:nvSpPr>
        <p:spPr>
          <a:xfrm>
            <a:off x="6428478" y="4651302"/>
            <a:ext cx="171450" cy="171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14"/>
          <p:cNvSpPr/>
          <p:nvPr/>
        </p:nvSpPr>
        <p:spPr>
          <a:xfrm>
            <a:off x="6423432" y="5349130"/>
            <a:ext cx="17145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组合 16"/>
          <p:cNvGrpSpPr/>
          <p:nvPr/>
        </p:nvGrpSpPr>
        <p:grpSpPr>
          <a:xfrm>
            <a:off x="2607470" y="2303971"/>
            <a:ext cx="3560493" cy="3537382"/>
            <a:chOff x="4313566" y="1933783"/>
            <a:chExt cx="3564867" cy="3611135"/>
          </a:xfrm>
        </p:grpSpPr>
        <p:grpSp>
          <p:nvGrpSpPr>
            <p:cNvPr id="13" name="Group 33"/>
            <p:cNvGrpSpPr/>
            <p:nvPr/>
          </p:nvGrpSpPr>
          <p:grpSpPr>
            <a:xfrm>
              <a:off x="4313566" y="1933783"/>
              <a:ext cx="3564867" cy="3611135"/>
              <a:chOff x="4329332" y="1933783"/>
              <a:chExt cx="3564867" cy="3611135"/>
            </a:xfrm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4346259" y="1941682"/>
                <a:ext cx="1163462" cy="912940"/>
              </a:xfrm>
              <a:custGeom>
                <a:avLst/>
                <a:gdLst>
                  <a:gd name="T0" fmla="*/ 721 w 917"/>
                  <a:gd name="T1" fmla="*/ 0 h 719"/>
                  <a:gd name="T2" fmla="*/ 667 w 917"/>
                  <a:gd name="T3" fmla="*/ 0 h 719"/>
                  <a:gd name="T4" fmla="*/ 563 w 917"/>
                  <a:gd name="T5" fmla="*/ 0 h 719"/>
                  <a:gd name="T6" fmla="*/ 563 w 917"/>
                  <a:gd name="T7" fmla="*/ 0 h 719"/>
                  <a:gd name="T8" fmla="*/ 455 w 917"/>
                  <a:gd name="T9" fmla="*/ 0 h 719"/>
                  <a:gd name="T10" fmla="*/ 256 w 917"/>
                  <a:gd name="T11" fmla="*/ 0 h 719"/>
                  <a:gd name="T12" fmla="*/ 257 w 917"/>
                  <a:gd name="T13" fmla="*/ 0 h 719"/>
                  <a:gd name="T14" fmla="*/ 256 w 917"/>
                  <a:gd name="T15" fmla="*/ 0 h 719"/>
                  <a:gd name="T16" fmla="*/ 250 w 917"/>
                  <a:gd name="T17" fmla="*/ 0 h 719"/>
                  <a:gd name="T18" fmla="*/ 45 w 917"/>
                  <a:gd name="T19" fmla="*/ 0 h 719"/>
                  <a:gd name="T20" fmla="*/ 2 w 917"/>
                  <a:gd name="T21" fmla="*/ 0 h 719"/>
                  <a:gd name="T22" fmla="*/ 2 w 917"/>
                  <a:gd name="T23" fmla="*/ 267 h 719"/>
                  <a:gd name="T24" fmla="*/ 2 w 917"/>
                  <a:gd name="T25" fmla="*/ 271 h 719"/>
                  <a:gd name="T26" fmla="*/ 2 w 917"/>
                  <a:gd name="T27" fmla="*/ 271 h 719"/>
                  <a:gd name="T28" fmla="*/ 2 w 917"/>
                  <a:gd name="T29" fmla="*/ 471 h 719"/>
                  <a:gd name="T30" fmla="*/ 2 w 917"/>
                  <a:gd name="T31" fmla="*/ 719 h 719"/>
                  <a:gd name="T32" fmla="*/ 160 w 917"/>
                  <a:gd name="T33" fmla="*/ 719 h 719"/>
                  <a:gd name="T34" fmla="*/ 249 w 917"/>
                  <a:gd name="T35" fmla="*/ 719 h 719"/>
                  <a:gd name="T36" fmla="*/ 254 w 917"/>
                  <a:gd name="T37" fmla="*/ 719 h 719"/>
                  <a:gd name="T38" fmla="*/ 256 w 917"/>
                  <a:gd name="T39" fmla="*/ 719 h 719"/>
                  <a:gd name="T40" fmla="*/ 286 w 917"/>
                  <a:gd name="T41" fmla="*/ 670 h 719"/>
                  <a:gd name="T42" fmla="*/ 264 w 917"/>
                  <a:gd name="T43" fmla="*/ 602 h 719"/>
                  <a:gd name="T44" fmla="*/ 352 w 917"/>
                  <a:gd name="T45" fmla="*/ 523 h 719"/>
                  <a:gd name="T46" fmla="*/ 440 w 917"/>
                  <a:gd name="T47" fmla="*/ 602 h 719"/>
                  <a:gd name="T48" fmla="*/ 418 w 917"/>
                  <a:gd name="T49" fmla="*/ 670 h 719"/>
                  <a:gd name="T50" fmla="*/ 449 w 917"/>
                  <a:gd name="T51" fmla="*/ 719 h 719"/>
                  <a:gd name="T52" fmla="*/ 450 w 917"/>
                  <a:gd name="T53" fmla="*/ 719 h 719"/>
                  <a:gd name="T54" fmla="*/ 447 w 917"/>
                  <a:gd name="T55" fmla="*/ 719 h 719"/>
                  <a:gd name="T56" fmla="*/ 449 w 917"/>
                  <a:gd name="T57" fmla="*/ 719 h 719"/>
                  <a:gd name="T58" fmla="*/ 447 w 917"/>
                  <a:gd name="T59" fmla="*/ 719 h 719"/>
                  <a:gd name="T60" fmla="*/ 454 w 917"/>
                  <a:gd name="T61" fmla="*/ 719 h 719"/>
                  <a:gd name="T62" fmla="*/ 674 w 917"/>
                  <a:gd name="T63" fmla="*/ 719 h 719"/>
                  <a:gd name="T64" fmla="*/ 674 w 917"/>
                  <a:gd name="T65" fmla="*/ 719 h 719"/>
                  <a:gd name="T66" fmla="*/ 721 w 917"/>
                  <a:gd name="T67" fmla="*/ 719 h 719"/>
                  <a:gd name="T68" fmla="*/ 721 w 917"/>
                  <a:gd name="T69" fmla="*/ 471 h 719"/>
                  <a:gd name="T70" fmla="*/ 721 w 917"/>
                  <a:gd name="T71" fmla="*/ 466 h 719"/>
                  <a:gd name="T72" fmla="*/ 721 w 917"/>
                  <a:gd name="T73" fmla="*/ 466 h 719"/>
                  <a:gd name="T74" fmla="*/ 753 w 917"/>
                  <a:gd name="T75" fmla="*/ 430 h 719"/>
                  <a:gd name="T76" fmla="*/ 771 w 917"/>
                  <a:gd name="T77" fmla="*/ 434 h 719"/>
                  <a:gd name="T78" fmla="*/ 839 w 917"/>
                  <a:gd name="T79" fmla="*/ 457 h 719"/>
                  <a:gd name="T80" fmla="*/ 917 w 917"/>
                  <a:gd name="T81" fmla="*/ 368 h 719"/>
                  <a:gd name="T82" fmla="*/ 839 w 917"/>
                  <a:gd name="T83" fmla="*/ 280 h 719"/>
                  <a:gd name="T84" fmla="*/ 771 w 917"/>
                  <a:gd name="T85" fmla="*/ 302 h 719"/>
                  <a:gd name="T86" fmla="*/ 753 w 917"/>
                  <a:gd name="T87" fmla="*/ 307 h 719"/>
                  <a:gd name="T88" fmla="*/ 721 w 917"/>
                  <a:gd name="T89" fmla="*/ 273 h 719"/>
                  <a:gd name="T90" fmla="*/ 722 w 917"/>
                  <a:gd name="T91" fmla="*/ 273 h 719"/>
                  <a:gd name="T92" fmla="*/ 721 w 917"/>
                  <a:gd name="T93" fmla="*/ 273 h 719"/>
                  <a:gd name="T94" fmla="*/ 721 w 917"/>
                  <a:gd name="T95" fmla="*/ 271 h 719"/>
                  <a:gd name="T96" fmla="*/ 721 w 917"/>
                  <a:gd name="T97" fmla="*/ 273 h 719"/>
                  <a:gd name="T98" fmla="*/ 721 w 917"/>
                  <a:gd name="T99" fmla="*/ 273 h 719"/>
                  <a:gd name="T100" fmla="*/ 721 w 917"/>
                  <a:gd name="T101" fmla="*/ 273 h 719"/>
                  <a:gd name="T102" fmla="*/ 721 w 917"/>
                  <a:gd name="T103" fmla="*/ 267 h 719"/>
                  <a:gd name="T104" fmla="*/ 721 w 917"/>
                  <a:gd name="T105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19">
                    <a:moveTo>
                      <a:pt x="721" y="0"/>
                    </a:moveTo>
                    <a:cubicBezTo>
                      <a:pt x="717" y="0"/>
                      <a:pt x="671" y="0"/>
                      <a:pt x="667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0"/>
                      <a:pt x="289" y="0"/>
                      <a:pt x="256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6" y="0"/>
                      <a:pt x="256" y="0"/>
                    </a:cubicBezTo>
                    <a:cubicBezTo>
                      <a:pt x="253" y="0"/>
                      <a:pt x="251" y="0"/>
                      <a:pt x="2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9" y="0"/>
                      <a:pt x="2" y="0"/>
                      <a:pt x="2" y="0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9"/>
                      <a:pt x="2" y="271"/>
                      <a:pt x="2" y="271"/>
                    </a:cubicBezTo>
                    <a:cubicBezTo>
                      <a:pt x="2" y="271"/>
                      <a:pt x="2" y="271"/>
                      <a:pt x="2" y="271"/>
                    </a:cubicBezTo>
                    <a:cubicBezTo>
                      <a:pt x="0" y="301"/>
                      <a:pt x="2" y="471"/>
                      <a:pt x="2" y="471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249" y="719"/>
                      <a:pt x="249" y="719"/>
                      <a:pt x="249" y="719"/>
                    </a:cubicBezTo>
                    <a:cubicBezTo>
                      <a:pt x="254" y="719"/>
                      <a:pt x="254" y="719"/>
                      <a:pt x="254" y="719"/>
                    </a:cubicBezTo>
                    <a:cubicBezTo>
                      <a:pt x="255" y="719"/>
                      <a:pt x="255" y="719"/>
                      <a:pt x="256" y="719"/>
                    </a:cubicBezTo>
                    <a:cubicBezTo>
                      <a:pt x="285" y="717"/>
                      <a:pt x="299" y="695"/>
                      <a:pt x="286" y="670"/>
                    </a:cubicBezTo>
                    <a:cubicBezTo>
                      <a:pt x="286" y="670"/>
                      <a:pt x="264" y="625"/>
                      <a:pt x="264" y="602"/>
                    </a:cubicBezTo>
                    <a:cubicBezTo>
                      <a:pt x="264" y="559"/>
                      <a:pt x="304" y="523"/>
                      <a:pt x="352" y="523"/>
                    </a:cubicBezTo>
                    <a:cubicBezTo>
                      <a:pt x="401" y="523"/>
                      <a:pt x="440" y="559"/>
                      <a:pt x="440" y="602"/>
                    </a:cubicBezTo>
                    <a:cubicBezTo>
                      <a:pt x="440" y="625"/>
                      <a:pt x="418" y="670"/>
                      <a:pt x="418" y="670"/>
                    </a:cubicBezTo>
                    <a:cubicBezTo>
                      <a:pt x="406" y="695"/>
                      <a:pt x="419" y="717"/>
                      <a:pt x="449" y="719"/>
                    </a:cubicBezTo>
                    <a:cubicBezTo>
                      <a:pt x="450" y="719"/>
                      <a:pt x="450" y="719"/>
                      <a:pt x="450" y="719"/>
                    </a:cubicBezTo>
                    <a:cubicBezTo>
                      <a:pt x="449" y="719"/>
                      <a:pt x="448" y="719"/>
                      <a:pt x="447" y="719"/>
                    </a:cubicBezTo>
                    <a:cubicBezTo>
                      <a:pt x="448" y="719"/>
                      <a:pt x="448" y="719"/>
                      <a:pt x="449" y="719"/>
                    </a:cubicBezTo>
                    <a:cubicBezTo>
                      <a:pt x="448" y="719"/>
                      <a:pt x="447" y="719"/>
                      <a:pt x="447" y="719"/>
                    </a:cubicBezTo>
                    <a:cubicBezTo>
                      <a:pt x="448" y="719"/>
                      <a:pt x="450" y="719"/>
                      <a:pt x="45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721" y="719"/>
                      <a:pt x="721" y="719"/>
                      <a:pt x="721" y="719"/>
                    </a:cubicBezTo>
                    <a:cubicBezTo>
                      <a:pt x="721" y="471"/>
                      <a:pt x="721" y="471"/>
                      <a:pt x="721" y="471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3" y="443"/>
                      <a:pt x="735" y="430"/>
                      <a:pt x="753" y="430"/>
                    </a:cubicBezTo>
                    <a:cubicBezTo>
                      <a:pt x="758" y="430"/>
                      <a:pt x="764" y="431"/>
                      <a:pt x="771" y="434"/>
                    </a:cubicBezTo>
                    <a:cubicBezTo>
                      <a:pt x="771" y="434"/>
                      <a:pt x="816" y="457"/>
                      <a:pt x="839" y="457"/>
                    </a:cubicBezTo>
                    <a:cubicBezTo>
                      <a:pt x="882" y="457"/>
                      <a:pt x="917" y="417"/>
                      <a:pt x="917" y="368"/>
                    </a:cubicBezTo>
                    <a:cubicBezTo>
                      <a:pt x="917" y="320"/>
                      <a:pt x="882" y="280"/>
                      <a:pt x="839" y="280"/>
                    </a:cubicBezTo>
                    <a:cubicBezTo>
                      <a:pt x="816" y="280"/>
                      <a:pt x="771" y="302"/>
                      <a:pt x="771" y="302"/>
                    </a:cubicBezTo>
                    <a:cubicBezTo>
                      <a:pt x="764" y="306"/>
                      <a:pt x="758" y="307"/>
                      <a:pt x="753" y="307"/>
                    </a:cubicBezTo>
                    <a:cubicBezTo>
                      <a:pt x="736" y="307"/>
                      <a:pt x="724" y="294"/>
                      <a:pt x="721" y="273"/>
                    </a:cubicBezTo>
                    <a:cubicBezTo>
                      <a:pt x="722" y="273"/>
                      <a:pt x="722" y="273"/>
                      <a:pt x="722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72"/>
                      <a:pt x="721" y="271"/>
                    </a:cubicBezTo>
                    <a:cubicBezTo>
                      <a:pt x="721" y="272"/>
                      <a:pt x="721" y="272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69"/>
                      <a:pt x="721" y="267"/>
                    </a:cubicBezTo>
                    <a:cubicBezTo>
                      <a:pt x="721" y="0"/>
                      <a:pt x="721" y="0"/>
                      <a:pt x="7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722837" y="1945068"/>
                <a:ext cx="1163462" cy="912940"/>
              </a:xfrm>
              <a:custGeom>
                <a:avLst/>
                <a:gdLst>
                  <a:gd name="T0" fmla="*/ 196 w 917"/>
                  <a:gd name="T1" fmla="*/ 0 h 719"/>
                  <a:gd name="T2" fmla="*/ 196 w 917"/>
                  <a:gd name="T3" fmla="*/ 267 h 719"/>
                  <a:gd name="T4" fmla="*/ 196 w 917"/>
                  <a:gd name="T5" fmla="*/ 273 h 719"/>
                  <a:gd name="T6" fmla="*/ 196 w 917"/>
                  <a:gd name="T7" fmla="*/ 274 h 719"/>
                  <a:gd name="T8" fmla="*/ 196 w 917"/>
                  <a:gd name="T9" fmla="*/ 273 h 719"/>
                  <a:gd name="T10" fmla="*/ 196 w 917"/>
                  <a:gd name="T11" fmla="*/ 271 h 719"/>
                  <a:gd name="T12" fmla="*/ 196 w 917"/>
                  <a:gd name="T13" fmla="*/ 273 h 719"/>
                  <a:gd name="T14" fmla="*/ 196 w 917"/>
                  <a:gd name="T15" fmla="*/ 273 h 719"/>
                  <a:gd name="T16" fmla="*/ 164 w 917"/>
                  <a:gd name="T17" fmla="*/ 307 h 719"/>
                  <a:gd name="T18" fmla="*/ 146 w 917"/>
                  <a:gd name="T19" fmla="*/ 303 h 719"/>
                  <a:gd name="T20" fmla="*/ 78 w 917"/>
                  <a:gd name="T21" fmla="*/ 280 h 719"/>
                  <a:gd name="T22" fmla="*/ 0 w 917"/>
                  <a:gd name="T23" fmla="*/ 369 h 719"/>
                  <a:gd name="T24" fmla="*/ 78 w 917"/>
                  <a:gd name="T25" fmla="*/ 457 h 719"/>
                  <a:gd name="T26" fmla="*/ 146 w 917"/>
                  <a:gd name="T27" fmla="*/ 435 h 719"/>
                  <a:gd name="T28" fmla="*/ 165 w 917"/>
                  <a:gd name="T29" fmla="*/ 430 h 719"/>
                  <a:gd name="T30" fmla="*/ 196 w 917"/>
                  <a:gd name="T31" fmla="*/ 466 h 719"/>
                  <a:gd name="T32" fmla="*/ 196 w 917"/>
                  <a:gd name="T33" fmla="*/ 466 h 719"/>
                  <a:gd name="T34" fmla="*/ 196 w 917"/>
                  <a:gd name="T35" fmla="*/ 471 h 719"/>
                  <a:gd name="T36" fmla="*/ 196 w 917"/>
                  <a:gd name="T37" fmla="*/ 719 h 719"/>
                  <a:gd name="T38" fmla="*/ 243 w 917"/>
                  <a:gd name="T39" fmla="*/ 719 h 719"/>
                  <a:gd name="T40" fmla="*/ 243 w 917"/>
                  <a:gd name="T41" fmla="*/ 719 h 719"/>
                  <a:gd name="T42" fmla="*/ 463 w 917"/>
                  <a:gd name="T43" fmla="*/ 719 h 719"/>
                  <a:gd name="T44" fmla="*/ 470 w 917"/>
                  <a:gd name="T45" fmla="*/ 719 h 719"/>
                  <a:gd name="T46" fmla="*/ 468 w 917"/>
                  <a:gd name="T47" fmla="*/ 719 h 719"/>
                  <a:gd name="T48" fmla="*/ 470 w 917"/>
                  <a:gd name="T49" fmla="*/ 719 h 719"/>
                  <a:gd name="T50" fmla="*/ 467 w 917"/>
                  <a:gd name="T51" fmla="*/ 719 h 719"/>
                  <a:gd name="T52" fmla="*/ 468 w 917"/>
                  <a:gd name="T53" fmla="*/ 719 h 719"/>
                  <a:gd name="T54" fmla="*/ 499 w 917"/>
                  <a:gd name="T55" fmla="*/ 670 h 719"/>
                  <a:gd name="T56" fmla="*/ 477 w 917"/>
                  <a:gd name="T57" fmla="*/ 602 h 719"/>
                  <a:gd name="T58" fmla="*/ 565 w 917"/>
                  <a:gd name="T59" fmla="*/ 524 h 719"/>
                  <a:gd name="T60" fmla="*/ 653 w 917"/>
                  <a:gd name="T61" fmla="*/ 602 h 719"/>
                  <a:gd name="T62" fmla="*/ 631 w 917"/>
                  <a:gd name="T63" fmla="*/ 670 h 719"/>
                  <a:gd name="T64" fmla="*/ 661 w 917"/>
                  <a:gd name="T65" fmla="*/ 719 h 719"/>
                  <a:gd name="T66" fmla="*/ 663 w 917"/>
                  <a:gd name="T67" fmla="*/ 719 h 719"/>
                  <a:gd name="T68" fmla="*/ 668 w 917"/>
                  <a:gd name="T69" fmla="*/ 719 h 719"/>
                  <a:gd name="T70" fmla="*/ 757 w 917"/>
                  <a:gd name="T71" fmla="*/ 719 h 719"/>
                  <a:gd name="T72" fmla="*/ 915 w 917"/>
                  <a:gd name="T73" fmla="*/ 719 h 719"/>
                  <a:gd name="T74" fmla="*/ 915 w 917"/>
                  <a:gd name="T75" fmla="*/ 471 h 719"/>
                  <a:gd name="T76" fmla="*/ 915 w 917"/>
                  <a:gd name="T77" fmla="*/ 271 h 719"/>
                  <a:gd name="T78" fmla="*/ 915 w 917"/>
                  <a:gd name="T79" fmla="*/ 271 h 719"/>
                  <a:gd name="T80" fmla="*/ 915 w 917"/>
                  <a:gd name="T81" fmla="*/ 267 h 719"/>
                  <a:gd name="T82" fmla="*/ 915 w 917"/>
                  <a:gd name="T83" fmla="*/ 0 h 719"/>
                  <a:gd name="T84" fmla="*/ 872 w 917"/>
                  <a:gd name="T85" fmla="*/ 0 h 719"/>
                  <a:gd name="T86" fmla="*/ 667 w 917"/>
                  <a:gd name="T87" fmla="*/ 0 h 719"/>
                  <a:gd name="T88" fmla="*/ 661 w 917"/>
                  <a:gd name="T89" fmla="*/ 0 h 719"/>
                  <a:gd name="T90" fmla="*/ 660 w 917"/>
                  <a:gd name="T91" fmla="*/ 0 h 719"/>
                  <a:gd name="T92" fmla="*/ 661 w 917"/>
                  <a:gd name="T93" fmla="*/ 0 h 719"/>
                  <a:gd name="T94" fmla="*/ 462 w 917"/>
                  <a:gd name="T95" fmla="*/ 0 h 719"/>
                  <a:gd name="T96" fmla="*/ 354 w 917"/>
                  <a:gd name="T97" fmla="*/ 0 h 719"/>
                  <a:gd name="T98" fmla="*/ 354 w 917"/>
                  <a:gd name="T99" fmla="*/ 0 h 719"/>
                  <a:gd name="T100" fmla="*/ 250 w 917"/>
                  <a:gd name="T101" fmla="*/ 0 h 719"/>
                  <a:gd name="T102" fmla="*/ 196 w 917"/>
                  <a:gd name="T10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7" h="719">
                    <a:moveTo>
                      <a:pt x="196" y="0"/>
                    </a:move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6" y="270"/>
                      <a:pt x="196" y="272"/>
                      <a:pt x="196" y="273"/>
                    </a:cubicBezTo>
                    <a:cubicBezTo>
                      <a:pt x="196" y="274"/>
                      <a:pt x="196" y="274"/>
                      <a:pt x="196" y="274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6" y="272"/>
                      <a:pt x="196" y="272"/>
                      <a:pt x="196" y="271"/>
                    </a:cubicBezTo>
                    <a:cubicBezTo>
                      <a:pt x="196" y="272"/>
                      <a:pt x="196" y="272"/>
                      <a:pt x="196" y="273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3" y="294"/>
                      <a:pt x="181" y="307"/>
                      <a:pt x="164" y="307"/>
                    </a:cubicBezTo>
                    <a:cubicBezTo>
                      <a:pt x="159" y="307"/>
                      <a:pt x="153" y="306"/>
                      <a:pt x="146" y="303"/>
                    </a:cubicBezTo>
                    <a:cubicBezTo>
                      <a:pt x="146" y="303"/>
                      <a:pt x="101" y="280"/>
                      <a:pt x="78" y="280"/>
                    </a:cubicBezTo>
                    <a:cubicBezTo>
                      <a:pt x="35" y="280"/>
                      <a:pt x="0" y="320"/>
                      <a:pt x="0" y="369"/>
                    </a:cubicBezTo>
                    <a:cubicBezTo>
                      <a:pt x="0" y="417"/>
                      <a:pt x="35" y="457"/>
                      <a:pt x="78" y="457"/>
                    </a:cubicBezTo>
                    <a:cubicBezTo>
                      <a:pt x="101" y="457"/>
                      <a:pt x="146" y="435"/>
                      <a:pt x="146" y="435"/>
                    </a:cubicBezTo>
                    <a:cubicBezTo>
                      <a:pt x="153" y="431"/>
                      <a:pt x="159" y="430"/>
                      <a:pt x="165" y="430"/>
                    </a:cubicBezTo>
                    <a:cubicBezTo>
                      <a:pt x="182" y="430"/>
                      <a:pt x="194" y="443"/>
                      <a:pt x="196" y="466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463" y="719"/>
                      <a:pt x="463" y="719"/>
                      <a:pt x="463" y="719"/>
                    </a:cubicBezTo>
                    <a:cubicBezTo>
                      <a:pt x="467" y="719"/>
                      <a:pt x="469" y="719"/>
                      <a:pt x="470" y="719"/>
                    </a:cubicBezTo>
                    <a:cubicBezTo>
                      <a:pt x="470" y="719"/>
                      <a:pt x="469" y="719"/>
                      <a:pt x="468" y="719"/>
                    </a:cubicBezTo>
                    <a:cubicBezTo>
                      <a:pt x="469" y="719"/>
                      <a:pt x="469" y="719"/>
                      <a:pt x="470" y="719"/>
                    </a:cubicBezTo>
                    <a:cubicBezTo>
                      <a:pt x="469" y="719"/>
                      <a:pt x="468" y="719"/>
                      <a:pt x="467" y="719"/>
                    </a:cubicBezTo>
                    <a:cubicBezTo>
                      <a:pt x="468" y="719"/>
                      <a:pt x="468" y="719"/>
                      <a:pt x="468" y="719"/>
                    </a:cubicBezTo>
                    <a:cubicBezTo>
                      <a:pt x="498" y="717"/>
                      <a:pt x="511" y="695"/>
                      <a:pt x="499" y="670"/>
                    </a:cubicBezTo>
                    <a:cubicBezTo>
                      <a:pt x="499" y="670"/>
                      <a:pt x="477" y="625"/>
                      <a:pt x="477" y="602"/>
                    </a:cubicBezTo>
                    <a:cubicBezTo>
                      <a:pt x="477" y="559"/>
                      <a:pt x="516" y="524"/>
                      <a:pt x="565" y="524"/>
                    </a:cubicBezTo>
                    <a:cubicBezTo>
                      <a:pt x="613" y="524"/>
                      <a:pt x="653" y="559"/>
                      <a:pt x="653" y="602"/>
                    </a:cubicBezTo>
                    <a:cubicBezTo>
                      <a:pt x="653" y="625"/>
                      <a:pt x="631" y="670"/>
                      <a:pt x="631" y="670"/>
                    </a:cubicBezTo>
                    <a:cubicBezTo>
                      <a:pt x="618" y="696"/>
                      <a:pt x="632" y="717"/>
                      <a:pt x="661" y="719"/>
                    </a:cubicBezTo>
                    <a:cubicBezTo>
                      <a:pt x="662" y="719"/>
                      <a:pt x="662" y="719"/>
                      <a:pt x="663" y="719"/>
                    </a:cubicBezTo>
                    <a:cubicBezTo>
                      <a:pt x="668" y="719"/>
                      <a:pt x="668" y="719"/>
                      <a:pt x="668" y="719"/>
                    </a:cubicBezTo>
                    <a:cubicBezTo>
                      <a:pt x="757" y="719"/>
                      <a:pt x="757" y="719"/>
                      <a:pt x="757" y="719"/>
                    </a:cubicBezTo>
                    <a:cubicBezTo>
                      <a:pt x="915" y="719"/>
                      <a:pt x="915" y="719"/>
                      <a:pt x="915" y="719"/>
                    </a:cubicBezTo>
                    <a:cubicBezTo>
                      <a:pt x="915" y="471"/>
                      <a:pt x="915" y="471"/>
                      <a:pt x="915" y="471"/>
                    </a:cubicBezTo>
                    <a:cubicBezTo>
                      <a:pt x="915" y="471"/>
                      <a:pt x="917" y="301"/>
                      <a:pt x="915" y="271"/>
                    </a:cubicBezTo>
                    <a:cubicBezTo>
                      <a:pt x="915" y="271"/>
                      <a:pt x="915" y="271"/>
                      <a:pt x="915" y="271"/>
                    </a:cubicBezTo>
                    <a:cubicBezTo>
                      <a:pt x="915" y="271"/>
                      <a:pt x="915" y="270"/>
                      <a:pt x="915" y="267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5" y="0"/>
                      <a:pt x="888" y="0"/>
                      <a:pt x="872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66" y="0"/>
                      <a:pt x="664" y="0"/>
                      <a:pt x="661" y="0"/>
                    </a:cubicBezTo>
                    <a:cubicBezTo>
                      <a:pt x="661" y="0"/>
                      <a:pt x="660" y="0"/>
                      <a:pt x="660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28" y="0"/>
                      <a:pt x="462" y="0"/>
                      <a:pt x="462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6" y="0"/>
                      <a:pt x="200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6962075" y="2976498"/>
                <a:ext cx="932124" cy="1441069"/>
              </a:xfrm>
              <a:custGeom>
                <a:avLst/>
                <a:gdLst>
                  <a:gd name="T0" fmla="*/ 0 w 734"/>
                  <a:gd name="T1" fmla="*/ 674 h 1135"/>
                  <a:gd name="T2" fmla="*/ 0 w 734"/>
                  <a:gd name="T3" fmla="*/ 674 h 1135"/>
                  <a:gd name="T4" fmla="*/ 0 w 734"/>
                  <a:gd name="T5" fmla="*/ 674 h 1135"/>
                  <a:gd name="T6" fmla="*/ 371 w 734"/>
                  <a:gd name="T7" fmla="*/ 0 h 1135"/>
                  <a:gd name="T8" fmla="*/ 281 w 734"/>
                  <a:gd name="T9" fmla="*/ 81 h 1135"/>
                  <a:gd name="T10" fmla="*/ 303 w 734"/>
                  <a:gd name="T11" fmla="*/ 150 h 1135"/>
                  <a:gd name="T12" fmla="*/ 271 w 734"/>
                  <a:gd name="T13" fmla="*/ 200 h 1135"/>
                  <a:gd name="T14" fmla="*/ 266 w 734"/>
                  <a:gd name="T15" fmla="*/ 201 h 1135"/>
                  <a:gd name="T16" fmla="*/ 0 w 734"/>
                  <a:gd name="T17" fmla="*/ 201 h 1135"/>
                  <a:gd name="T18" fmla="*/ 0 w 734"/>
                  <a:gd name="T19" fmla="*/ 256 h 1135"/>
                  <a:gd name="T20" fmla="*/ 0 w 734"/>
                  <a:gd name="T21" fmla="*/ 362 h 1135"/>
                  <a:gd name="T22" fmla="*/ 0 w 734"/>
                  <a:gd name="T23" fmla="*/ 362 h 1135"/>
                  <a:gd name="T24" fmla="*/ 0 w 734"/>
                  <a:gd name="T25" fmla="*/ 432 h 1135"/>
                  <a:gd name="T26" fmla="*/ 0 w 734"/>
                  <a:gd name="T27" fmla="*/ 473 h 1135"/>
                  <a:gd name="T28" fmla="*/ 0 w 734"/>
                  <a:gd name="T29" fmla="*/ 478 h 1135"/>
                  <a:gd name="T30" fmla="*/ 32 w 734"/>
                  <a:gd name="T31" fmla="*/ 515 h 1135"/>
                  <a:gd name="T32" fmla="*/ 51 w 734"/>
                  <a:gd name="T33" fmla="*/ 510 h 1135"/>
                  <a:gd name="T34" fmla="*/ 120 w 734"/>
                  <a:gd name="T35" fmla="*/ 487 h 1135"/>
                  <a:gd name="T36" fmla="*/ 200 w 734"/>
                  <a:gd name="T37" fmla="*/ 577 h 1135"/>
                  <a:gd name="T38" fmla="*/ 120 w 734"/>
                  <a:gd name="T39" fmla="*/ 667 h 1135"/>
                  <a:gd name="T40" fmla="*/ 51 w 734"/>
                  <a:gd name="T41" fmla="*/ 645 h 1135"/>
                  <a:gd name="T42" fmla="*/ 32 w 734"/>
                  <a:gd name="T43" fmla="*/ 640 h 1135"/>
                  <a:gd name="T44" fmla="*/ 0 w 734"/>
                  <a:gd name="T45" fmla="*/ 677 h 1135"/>
                  <a:gd name="T46" fmla="*/ 0 w 734"/>
                  <a:gd name="T47" fmla="*/ 674 h 1135"/>
                  <a:gd name="T48" fmla="*/ 0 w 734"/>
                  <a:gd name="T49" fmla="*/ 677 h 1135"/>
                  <a:gd name="T50" fmla="*/ 0 w 734"/>
                  <a:gd name="T51" fmla="*/ 677 h 1135"/>
                  <a:gd name="T52" fmla="*/ 0 w 734"/>
                  <a:gd name="T53" fmla="*/ 682 h 1135"/>
                  <a:gd name="T54" fmla="*/ 0 w 734"/>
                  <a:gd name="T55" fmla="*/ 757 h 1135"/>
                  <a:gd name="T56" fmla="*/ 0 w 734"/>
                  <a:gd name="T57" fmla="*/ 891 h 1135"/>
                  <a:gd name="T58" fmla="*/ 0 w 734"/>
                  <a:gd name="T59" fmla="*/ 935 h 1135"/>
                  <a:gd name="T60" fmla="*/ 266 w 734"/>
                  <a:gd name="T61" fmla="*/ 935 h 1135"/>
                  <a:gd name="T62" fmla="*/ 271 w 734"/>
                  <a:gd name="T63" fmla="*/ 935 h 1135"/>
                  <a:gd name="T64" fmla="*/ 303 w 734"/>
                  <a:gd name="T65" fmla="*/ 986 h 1135"/>
                  <a:gd name="T66" fmla="*/ 281 w 734"/>
                  <a:gd name="T67" fmla="*/ 1055 h 1135"/>
                  <a:gd name="T68" fmla="*/ 370 w 734"/>
                  <a:gd name="T69" fmla="*/ 1135 h 1135"/>
                  <a:gd name="T70" fmla="*/ 460 w 734"/>
                  <a:gd name="T71" fmla="*/ 1055 h 1135"/>
                  <a:gd name="T72" fmla="*/ 438 w 734"/>
                  <a:gd name="T73" fmla="*/ 986 h 1135"/>
                  <a:gd name="T74" fmla="*/ 470 w 734"/>
                  <a:gd name="T75" fmla="*/ 935 h 1135"/>
                  <a:gd name="T76" fmla="*/ 468 w 734"/>
                  <a:gd name="T77" fmla="*/ 935 h 1135"/>
                  <a:gd name="T78" fmla="*/ 474 w 734"/>
                  <a:gd name="T79" fmla="*/ 935 h 1135"/>
                  <a:gd name="T80" fmla="*/ 734 w 734"/>
                  <a:gd name="T81" fmla="*/ 935 h 1135"/>
                  <a:gd name="T82" fmla="*/ 734 w 734"/>
                  <a:gd name="T83" fmla="*/ 774 h 1135"/>
                  <a:gd name="T84" fmla="*/ 734 w 734"/>
                  <a:gd name="T85" fmla="*/ 681 h 1135"/>
                  <a:gd name="T86" fmla="*/ 734 w 734"/>
                  <a:gd name="T87" fmla="*/ 480 h 1135"/>
                  <a:gd name="T88" fmla="*/ 734 w 734"/>
                  <a:gd name="T89" fmla="*/ 480 h 1135"/>
                  <a:gd name="T90" fmla="*/ 734 w 734"/>
                  <a:gd name="T91" fmla="*/ 478 h 1135"/>
                  <a:gd name="T92" fmla="*/ 734 w 734"/>
                  <a:gd name="T93" fmla="*/ 477 h 1135"/>
                  <a:gd name="T94" fmla="*/ 734 w 734"/>
                  <a:gd name="T95" fmla="*/ 472 h 1135"/>
                  <a:gd name="T96" fmla="*/ 734 w 734"/>
                  <a:gd name="T97" fmla="*/ 422 h 1135"/>
                  <a:gd name="T98" fmla="*/ 734 w 734"/>
                  <a:gd name="T99" fmla="*/ 249 h 1135"/>
                  <a:gd name="T100" fmla="*/ 734 w 734"/>
                  <a:gd name="T101" fmla="*/ 249 h 1135"/>
                  <a:gd name="T102" fmla="*/ 734 w 734"/>
                  <a:gd name="T103" fmla="*/ 201 h 1135"/>
                  <a:gd name="T104" fmla="*/ 734 w 734"/>
                  <a:gd name="T105" fmla="*/ 201 h 1135"/>
                  <a:gd name="T106" fmla="*/ 475 w 734"/>
                  <a:gd name="T107" fmla="*/ 201 h 1135"/>
                  <a:gd name="T108" fmla="*/ 468 w 734"/>
                  <a:gd name="T109" fmla="*/ 201 h 1135"/>
                  <a:gd name="T110" fmla="*/ 470 w 734"/>
                  <a:gd name="T111" fmla="*/ 200 h 1135"/>
                  <a:gd name="T112" fmla="*/ 438 w 734"/>
                  <a:gd name="T113" fmla="*/ 150 h 1135"/>
                  <a:gd name="T114" fmla="*/ 460 w 734"/>
                  <a:gd name="T115" fmla="*/ 81 h 1135"/>
                  <a:gd name="T116" fmla="*/ 371 w 734"/>
                  <a:gd name="T117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1135">
                    <a:moveTo>
                      <a:pt x="0" y="674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0" y="674"/>
                      <a:pt x="0" y="674"/>
                    </a:cubicBezTo>
                    <a:moveTo>
                      <a:pt x="371" y="0"/>
                    </a:moveTo>
                    <a:cubicBezTo>
                      <a:pt x="321" y="0"/>
                      <a:pt x="281" y="36"/>
                      <a:pt x="281" y="81"/>
                    </a:cubicBezTo>
                    <a:cubicBezTo>
                      <a:pt x="281" y="104"/>
                      <a:pt x="303" y="150"/>
                      <a:pt x="303" y="150"/>
                    </a:cubicBezTo>
                    <a:cubicBezTo>
                      <a:pt x="316" y="176"/>
                      <a:pt x="302" y="198"/>
                      <a:pt x="271" y="200"/>
                    </a:cubicBezTo>
                    <a:cubicBezTo>
                      <a:pt x="266" y="201"/>
                      <a:pt x="266" y="201"/>
                      <a:pt x="266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52"/>
                      <a:pt x="0" y="256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75"/>
                      <a:pt x="0" y="476"/>
                      <a:pt x="0" y="478"/>
                    </a:cubicBezTo>
                    <a:cubicBezTo>
                      <a:pt x="2" y="501"/>
                      <a:pt x="14" y="515"/>
                      <a:pt x="32" y="515"/>
                    </a:cubicBezTo>
                    <a:cubicBezTo>
                      <a:pt x="38" y="515"/>
                      <a:pt x="44" y="513"/>
                      <a:pt x="51" y="510"/>
                    </a:cubicBezTo>
                    <a:cubicBezTo>
                      <a:pt x="51" y="510"/>
                      <a:pt x="97" y="487"/>
                      <a:pt x="120" y="487"/>
                    </a:cubicBezTo>
                    <a:cubicBezTo>
                      <a:pt x="164" y="487"/>
                      <a:pt x="200" y="528"/>
                      <a:pt x="200" y="577"/>
                    </a:cubicBezTo>
                    <a:cubicBezTo>
                      <a:pt x="200" y="627"/>
                      <a:pt x="164" y="667"/>
                      <a:pt x="120" y="667"/>
                    </a:cubicBezTo>
                    <a:cubicBezTo>
                      <a:pt x="97" y="667"/>
                      <a:pt x="51" y="645"/>
                      <a:pt x="51" y="645"/>
                    </a:cubicBezTo>
                    <a:cubicBezTo>
                      <a:pt x="44" y="641"/>
                      <a:pt x="38" y="640"/>
                      <a:pt x="32" y="640"/>
                    </a:cubicBezTo>
                    <a:cubicBezTo>
                      <a:pt x="14" y="640"/>
                      <a:pt x="1" y="654"/>
                      <a:pt x="0" y="677"/>
                    </a:cubicBezTo>
                    <a:cubicBezTo>
                      <a:pt x="0" y="676"/>
                      <a:pt x="0" y="675"/>
                      <a:pt x="0" y="674"/>
                    </a:cubicBezTo>
                    <a:cubicBezTo>
                      <a:pt x="0" y="675"/>
                      <a:pt x="0" y="676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757"/>
                      <a:pt x="0" y="757"/>
                      <a:pt x="0" y="757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07"/>
                      <a:pt x="0" y="935"/>
                      <a:pt x="0" y="935"/>
                    </a:cubicBezTo>
                    <a:cubicBezTo>
                      <a:pt x="266" y="935"/>
                      <a:pt x="266" y="935"/>
                      <a:pt x="266" y="935"/>
                    </a:cubicBezTo>
                    <a:cubicBezTo>
                      <a:pt x="271" y="935"/>
                      <a:pt x="271" y="935"/>
                      <a:pt x="271" y="935"/>
                    </a:cubicBezTo>
                    <a:cubicBezTo>
                      <a:pt x="302" y="937"/>
                      <a:pt x="316" y="959"/>
                      <a:pt x="303" y="986"/>
                    </a:cubicBezTo>
                    <a:cubicBezTo>
                      <a:pt x="303" y="986"/>
                      <a:pt x="281" y="1032"/>
                      <a:pt x="281" y="1055"/>
                    </a:cubicBezTo>
                    <a:cubicBezTo>
                      <a:pt x="281" y="1099"/>
                      <a:pt x="321" y="1135"/>
                      <a:pt x="370" y="1135"/>
                    </a:cubicBezTo>
                    <a:cubicBezTo>
                      <a:pt x="420" y="1135"/>
                      <a:pt x="460" y="1099"/>
                      <a:pt x="460" y="1055"/>
                    </a:cubicBezTo>
                    <a:cubicBezTo>
                      <a:pt x="460" y="1032"/>
                      <a:pt x="438" y="986"/>
                      <a:pt x="438" y="986"/>
                    </a:cubicBezTo>
                    <a:cubicBezTo>
                      <a:pt x="425" y="959"/>
                      <a:pt x="439" y="937"/>
                      <a:pt x="470" y="935"/>
                    </a:cubicBezTo>
                    <a:cubicBezTo>
                      <a:pt x="470" y="935"/>
                      <a:pt x="469" y="935"/>
                      <a:pt x="468" y="935"/>
                    </a:cubicBezTo>
                    <a:cubicBezTo>
                      <a:pt x="470" y="935"/>
                      <a:pt x="472" y="935"/>
                      <a:pt x="474" y="935"/>
                    </a:cubicBezTo>
                    <a:cubicBezTo>
                      <a:pt x="734" y="935"/>
                      <a:pt x="734" y="935"/>
                      <a:pt x="734" y="935"/>
                    </a:cubicBezTo>
                    <a:cubicBezTo>
                      <a:pt x="734" y="774"/>
                      <a:pt x="734" y="774"/>
                      <a:pt x="734" y="774"/>
                    </a:cubicBezTo>
                    <a:cubicBezTo>
                      <a:pt x="734" y="681"/>
                      <a:pt x="734" y="681"/>
                      <a:pt x="734" y="681"/>
                    </a:cubicBezTo>
                    <a:cubicBezTo>
                      <a:pt x="734" y="680"/>
                      <a:pt x="734" y="480"/>
                      <a:pt x="734" y="480"/>
                    </a:cubicBezTo>
                    <a:cubicBezTo>
                      <a:pt x="734" y="480"/>
                      <a:pt x="734" y="480"/>
                      <a:pt x="734" y="480"/>
                    </a:cubicBezTo>
                    <a:cubicBezTo>
                      <a:pt x="734" y="480"/>
                      <a:pt x="734" y="479"/>
                      <a:pt x="734" y="478"/>
                    </a:cubicBezTo>
                    <a:cubicBezTo>
                      <a:pt x="734" y="477"/>
                      <a:pt x="734" y="477"/>
                      <a:pt x="734" y="477"/>
                    </a:cubicBezTo>
                    <a:cubicBezTo>
                      <a:pt x="734" y="472"/>
                      <a:pt x="734" y="472"/>
                      <a:pt x="734" y="472"/>
                    </a:cubicBezTo>
                    <a:cubicBezTo>
                      <a:pt x="734" y="422"/>
                      <a:pt x="734" y="422"/>
                      <a:pt x="734" y="422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1" y="201"/>
                      <a:pt x="469" y="201"/>
                      <a:pt x="468" y="201"/>
                    </a:cubicBezTo>
                    <a:cubicBezTo>
                      <a:pt x="468" y="201"/>
                      <a:pt x="469" y="201"/>
                      <a:pt x="470" y="200"/>
                    </a:cubicBezTo>
                    <a:cubicBezTo>
                      <a:pt x="439" y="198"/>
                      <a:pt x="425" y="176"/>
                      <a:pt x="438" y="150"/>
                    </a:cubicBezTo>
                    <a:cubicBezTo>
                      <a:pt x="438" y="150"/>
                      <a:pt x="460" y="104"/>
                      <a:pt x="460" y="81"/>
                    </a:cubicBezTo>
                    <a:cubicBezTo>
                      <a:pt x="460" y="36"/>
                      <a:pt x="420" y="0"/>
                      <a:pt x="37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4341745" y="2979883"/>
                <a:ext cx="940023" cy="1452354"/>
              </a:xfrm>
              <a:custGeom>
                <a:avLst/>
                <a:gdLst>
                  <a:gd name="T0" fmla="*/ 0 w 740"/>
                  <a:gd name="T1" fmla="*/ 660 h 1144"/>
                  <a:gd name="T2" fmla="*/ 0 w 740"/>
                  <a:gd name="T3" fmla="*/ 660 h 1144"/>
                  <a:gd name="T4" fmla="*/ 0 w 740"/>
                  <a:gd name="T5" fmla="*/ 660 h 1144"/>
                  <a:gd name="T6" fmla="*/ 740 w 740"/>
                  <a:gd name="T7" fmla="*/ 465 h 1144"/>
                  <a:gd name="T8" fmla="*/ 740 w 740"/>
                  <a:gd name="T9" fmla="*/ 465 h 1144"/>
                  <a:gd name="T10" fmla="*/ 740 w 740"/>
                  <a:gd name="T11" fmla="*/ 465 h 1144"/>
                  <a:gd name="T12" fmla="*/ 367 w 740"/>
                  <a:gd name="T13" fmla="*/ 0 h 1144"/>
                  <a:gd name="T14" fmla="*/ 276 w 740"/>
                  <a:gd name="T15" fmla="*/ 81 h 1144"/>
                  <a:gd name="T16" fmla="*/ 299 w 740"/>
                  <a:gd name="T17" fmla="*/ 151 h 1144"/>
                  <a:gd name="T18" fmla="*/ 266 w 740"/>
                  <a:gd name="T19" fmla="*/ 202 h 1144"/>
                  <a:gd name="T20" fmla="*/ 268 w 740"/>
                  <a:gd name="T21" fmla="*/ 202 h 1144"/>
                  <a:gd name="T22" fmla="*/ 262 w 740"/>
                  <a:gd name="T23" fmla="*/ 202 h 1144"/>
                  <a:gd name="T24" fmla="*/ 0 w 740"/>
                  <a:gd name="T25" fmla="*/ 202 h 1144"/>
                  <a:gd name="T26" fmla="*/ 0 w 740"/>
                  <a:gd name="T27" fmla="*/ 365 h 1144"/>
                  <a:gd name="T28" fmla="*/ 0 w 740"/>
                  <a:gd name="T29" fmla="*/ 458 h 1144"/>
                  <a:gd name="T30" fmla="*/ 0 w 740"/>
                  <a:gd name="T31" fmla="*/ 660 h 1144"/>
                  <a:gd name="T32" fmla="*/ 0 w 740"/>
                  <a:gd name="T33" fmla="*/ 660 h 1144"/>
                  <a:gd name="T34" fmla="*/ 0 w 740"/>
                  <a:gd name="T35" fmla="*/ 663 h 1144"/>
                  <a:gd name="T36" fmla="*/ 0 w 740"/>
                  <a:gd name="T37" fmla="*/ 663 h 1144"/>
                  <a:gd name="T38" fmla="*/ 0 w 740"/>
                  <a:gd name="T39" fmla="*/ 668 h 1144"/>
                  <a:gd name="T40" fmla="*/ 0 w 740"/>
                  <a:gd name="T41" fmla="*/ 719 h 1144"/>
                  <a:gd name="T42" fmla="*/ 0 w 740"/>
                  <a:gd name="T43" fmla="*/ 894 h 1144"/>
                  <a:gd name="T44" fmla="*/ 0 w 740"/>
                  <a:gd name="T45" fmla="*/ 894 h 1144"/>
                  <a:gd name="T46" fmla="*/ 0 w 740"/>
                  <a:gd name="T47" fmla="*/ 942 h 1144"/>
                  <a:gd name="T48" fmla="*/ 0 w 740"/>
                  <a:gd name="T49" fmla="*/ 942 h 1144"/>
                  <a:gd name="T50" fmla="*/ 0 w 740"/>
                  <a:gd name="T51" fmla="*/ 942 h 1144"/>
                  <a:gd name="T52" fmla="*/ 262 w 740"/>
                  <a:gd name="T53" fmla="*/ 942 h 1144"/>
                  <a:gd name="T54" fmla="*/ 269 w 740"/>
                  <a:gd name="T55" fmla="*/ 942 h 1144"/>
                  <a:gd name="T56" fmla="*/ 266 w 740"/>
                  <a:gd name="T57" fmla="*/ 942 h 1144"/>
                  <a:gd name="T58" fmla="*/ 299 w 740"/>
                  <a:gd name="T59" fmla="*/ 993 h 1144"/>
                  <a:gd name="T60" fmla="*/ 276 w 740"/>
                  <a:gd name="T61" fmla="*/ 1063 h 1144"/>
                  <a:gd name="T62" fmla="*/ 366 w 740"/>
                  <a:gd name="T63" fmla="*/ 1144 h 1144"/>
                  <a:gd name="T64" fmla="*/ 457 w 740"/>
                  <a:gd name="T65" fmla="*/ 1063 h 1144"/>
                  <a:gd name="T66" fmla="*/ 434 w 740"/>
                  <a:gd name="T67" fmla="*/ 993 h 1144"/>
                  <a:gd name="T68" fmla="*/ 467 w 740"/>
                  <a:gd name="T69" fmla="*/ 942 h 1144"/>
                  <a:gd name="T70" fmla="*/ 472 w 740"/>
                  <a:gd name="T71" fmla="*/ 942 h 1144"/>
                  <a:gd name="T72" fmla="*/ 739 w 740"/>
                  <a:gd name="T73" fmla="*/ 942 h 1144"/>
                  <a:gd name="T74" fmla="*/ 740 w 740"/>
                  <a:gd name="T75" fmla="*/ 886 h 1144"/>
                  <a:gd name="T76" fmla="*/ 740 w 740"/>
                  <a:gd name="T77" fmla="*/ 779 h 1144"/>
                  <a:gd name="T78" fmla="*/ 740 w 740"/>
                  <a:gd name="T79" fmla="*/ 779 h 1144"/>
                  <a:gd name="T80" fmla="*/ 740 w 740"/>
                  <a:gd name="T81" fmla="*/ 709 h 1144"/>
                  <a:gd name="T82" fmla="*/ 740 w 740"/>
                  <a:gd name="T83" fmla="*/ 667 h 1144"/>
                  <a:gd name="T84" fmla="*/ 740 w 740"/>
                  <a:gd name="T85" fmla="*/ 663 h 1144"/>
                  <a:gd name="T86" fmla="*/ 708 w 740"/>
                  <a:gd name="T87" fmla="*/ 626 h 1144"/>
                  <a:gd name="T88" fmla="*/ 689 w 740"/>
                  <a:gd name="T89" fmla="*/ 631 h 1144"/>
                  <a:gd name="T90" fmla="*/ 619 w 740"/>
                  <a:gd name="T91" fmla="*/ 653 h 1144"/>
                  <a:gd name="T92" fmla="*/ 538 w 740"/>
                  <a:gd name="T93" fmla="*/ 563 h 1144"/>
                  <a:gd name="T94" fmla="*/ 619 w 740"/>
                  <a:gd name="T95" fmla="*/ 472 h 1144"/>
                  <a:gd name="T96" fmla="*/ 689 w 740"/>
                  <a:gd name="T97" fmla="*/ 495 h 1144"/>
                  <a:gd name="T98" fmla="*/ 708 w 740"/>
                  <a:gd name="T99" fmla="*/ 500 h 1144"/>
                  <a:gd name="T100" fmla="*/ 740 w 740"/>
                  <a:gd name="T101" fmla="*/ 462 h 1144"/>
                  <a:gd name="T102" fmla="*/ 740 w 740"/>
                  <a:gd name="T103" fmla="*/ 465 h 1144"/>
                  <a:gd name="T104" fmla="*/ 740 w 740"/>
                  <a:gd name="T105" fmla="*/ 462 h 1144"/>
                  <a:gd name="T106" fmla="*/ 740 w 740"/>
                  <a:gd name="T107" fmla="*/ 462 h 1144"/>
                  <a:gd name="T108" fmla="*/ 740 w 740"/>
                  <a:gd name="T109" fmla="*/ 457 h 1144"/>
                  <a:gd name="T110" fmla="*/ 740 w 740"/>
                  <a:gd name="T111" fmla="*/ 381 h 1144"/>
                  <a:gd name="T112" fmla="*/ 740 w 740"/>
                  <a:gd name="T113" fmla="*/ 247 h 1144"/>
                  <a:gd name="T114" fmla="*/ 740 w 740"/>
                  <a:gd name="T115" fmla="*/ 202 h 1144"/>
                  <a:gd name="T116" fmla="*/ 472 w 740"/>
                  <a:gd name="T117" fmla="*/ 202 h 1144"/>
                  <a:gd name="T118" fmla="*/ 467 w 740"/>
                  <a:gd name="T119" fmla="*/ 202 h 1144"/>
                  <a:gd name="T120" fmla="*/ 434 w 740"/>
                  <a:gd name="T121" fmla="*/ 151 h 1144"/>
                  <a:gd name="T122" fmla="*/ 457 w 740"/>
                  <a:gd name="T123" fmla="*/ 81 h 1144"/>
                  <a:gd name="T124" fmla="*/ 367 w 740"/>
                  <a:gd name="T125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" h="1144">
                    <a:moveTo>
                      <a:pt x="0" y="660"/>
                    </a:move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moveTo>
                      <a:pt x="740" y="465"/>
                    </a:moveTo>
                    <a:cubicBezTo>
                      <a:pt x="740" y="465"/>
                      <a:pt x="740" y="465"/>
                      <a:pt x="740" y="465"/>
                    </a:cubicBezTo>
                    <a:cubicBezTo>
                      <a:pt x="740" y="465"/>
                      <a:pt x="740" y="465"/>
                      <a:pt x="740" y="465"/>
                    </a:cubicBezTo>
                    <a:moveTo>
                      <a:pt x="367" y="0"/>
                    </a:moveTo>
                    <a:cubicBezTo>
                      <a:pt x="317" y="0"/>
                      <a:pt x="276" y="37"/>
                      <a:pt x="276" y="81"/>
                    </a:cubicBezTo>
                    <a:cubicBezTo>
                      <a:pt x="276" y="104"/>
                      <a:pt x="299" y="151"/>
                      <a:pt x="299" y="151"/>
                    </a:cubicBezTo>
                    <a:cubicBezTo>
                      <a:pt x="312" y="178"/>
                      <a:pt x="297" y="200"/>
                      <a:pt x="266" y="202"/>
                    </a:cubicBezTo>
                    <a:cubicBezTo>
                      <a:pt x="267" y="202"/>
                      <a:pt x="268" y="202"/>
                      <a:pt x="268" y="202"/>
                    </a:cubicBezTo>
                    <a:cubicBezTo>
                      <a:pt x="267" y="202"/>
                      <a:pt x="265" y="202"/>
                      <a:pt x="262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1"/>
                      <a:pt x="0" y="662"/>
                      <a:pt x="0" y="663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8"/>
                      <a:pt x="0" y="668"/>
                      <a:pt x="0" y="668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62" y="942"/>
                      <a:pt x="262" y="942"/>
                      <a:pt x="262" y="942"/>
                    </a:cubicBezTo>
                    <a:cubicBezTo>
                      <a:pt x="265" y="942"/>
                      <a:pt x="268" y="942"/>
                      <a:pt x="269" y="942"/>
                    </a:cubicBezTo>
                    <a:cubicBezTo>
                      <a:pt x="268" y="942"/>
                      <a:pt x="267" y="942"/>
                      <a:pt x="266" y="942"/>
                    </a:cubicBezTo>
                    <a:cubicBezTo>
                      <a:pt x="297" y="944"/>
                      <a:pt x="312" y="967"/>
                      <a:pt x="299" y="993"/>
                    </a:cubicBezTo>
                    <a:cubicBezTo>
                      <a:pt x="299" y="993"/>
                      <a:pt x="276" y="1040"/>
                      <a:pt x="276" y="1063"/>
                    </a:cubicBezTo>
                    <a:cubicBezTo>
                      <a:pt x="276" y="1108"/>
                      <a:pt x="316" y="1144"/>
                      <a:pt x="366" y="1144"/>
                    </a:cubicBezTo>
                    <a:cubicBezTo>
                      <a:pt x="416" y="1144"/>
                      <a:pt x="457" y="1108"/>
                      <a:pt x="457" y="1063"/>
                    </a:cubicBezTo>
                    <a:cubicBezTo>
                      <a:pt x="457" y="1040"/>
                      <a:pt x="434" y="993"/>
                      <a:pt x="434" y="993"/>
                    </a:cubicBezTo>
                    <a:cubicBezTo>
                      <a:pt x="421" y="967"/>
                      <a:pt x="436" y="944"/>
                      <a:pt x="467" y="942"/>
                    </a:cubicBezTo>
                    <a:cubicBezTo>
                      <a:pt x="472" y="942"/>
                      <a:pt x="472" y="942"/>
                      <a:pt x="472" y="942"/>
                    </a:cubicBezTo>
                    <a:cubicBezTo>
                      <a:pt x="739" y="942"/>
                      <a:pt x="739" y="942"/>
                      <a:pt x="739" y="942"/>
                    </a:cubicBezTo>
                    <a:cubicBezTo>
                      <a:pt x="739" y="942"/>
                      <a:pt x="740" y="890"/>
                      <a:pt x="740" y="886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09"/>
                      <a:pt x="740" y="709"/>
                      <a:pt x="740" y="709"/>
                    </a:cubicBezTo>
                    <a:cubicBezTo>
                      <a:pt x="740" y="667"/>
                      <a:pt x="740" y="667"/>
                      <a:pt x="740" y="667"/>
                    </a:cubicBezTo>
                    <a:cubicBezTo>
                      <a:pt x="740" y="666"/>
                      <a:pt x="740" y="664"/>
                      <a:pt x="740" y="663"/>
                    </a:cubicBezTo>
                    <a:cubicBezTo>
                      <a:pt x="738" y="640"/>
                      <a:pt x="725" y="626"/>
                      <a:pt x="708" y="626"/>
                    </a:cubicBezTo>
                    <a:cubicBezTo>
                      <a:pt x="702" y="626"/>
                      <a:pt x="695" y="627"/>
                      <a:pt x="689" y="631"/>
                    </a:cubicBezTo>
                    <a:cubicBezTo>
                      <a:pt x="689" y="631"/>
                      <a:pt x="642" y="653"/>
                      <a:pt x="619" y="653"/>
                    </a:cubicBezTo>
                    <a:cubicBezTo>
                      <a:pt x="574" y="653"/>
                      <a:pt x="538" y="613"/>
                      <a:pt x="538" y="563"/>
                    </a:cubicBezTo>
                    <a:cubicBezTo>
                      <a:pt x="538" y="513"/>
                      <a:pt x="574" y="472"/>
                      <a:pt x="619" y="472"/>
                    </a:cubicBezTo>
                    <a:cubicBezTo>
                      <a:pt x="642" y="472"/>
                      <a:pt x="689" y="495"/>
                      <a:pt x="689" y="495"/>
                    </a:cubicBezTo>
                    <a:cubicBezTo>
                      <a:pt x="695" y="498"/>
                      <a:pt x="702" y="500"/>
                      <a:pt x="708" y="500"/>
                    </a:cubicBezTo>
                    <a:cubicBezTo>
                      <a:pt x="725" y="500"/>
                      <a:pt x="738" y="486"/>
                      <a:pt x="740" y="462"/>
                    </a:cubicBezTo>
                    <a:cubicBezTo>
                      <a:pt x="740" y="463"/>
                      <a:pt x="740" y="464"/>
                      <a:pt x="740" y="465"/>
                    </a:cubicBezTo>
                    <a:cubicBezTo>
                      <a:pt x="740" y="464"/>
                      <a:pt x="740" y="463"/>
                      <a:pt x="740" y="462"/>
                    </a:cubicBezTo>
                    <a:cubicBezTo>
                      <a:pt x="740" y="462"/>
                      <a:pt x="740" y="462"/>
                      <a:pt x="740" y="462"/>
                    </a:cubicBezTo>
                    <a:cubicBezTo>
                      <a:pt x="740" y="457"/>
                      <a:pt x="740" y="457"/>
                      <a:pt x="740" y="457"/>
                    </a:cubicBezTo>
                    <a:cubicBezTo>
                      <a:pt x="740" y="381"/>
                      <a:pt x="740" y="381"/>
                      <a:pt x="740" y="381"/>
                    </a:cubicBezTo>
                    <a:cubicBezTo>
                      <a:pt x="740" y="247"/>
                      <a:pt x="740" y="247"/>
                      <a:pt x="740" y="247"/>
                    </a:cubicBezTo>
                    <a:cubicBezTo>
                      <a:pt x="740" y="230"/>
                      <a:pt x="740" y="202"/>
                      <a:pt x="740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67" y="202"/>
                      <a:pt x="467" y="202"/>
                      <a:pt x="467" y="202"/>
                    </a:cubicBezTo>
                    <a:cubicBezTo>
                      <a:pt x="436" y="200"/>
                      <a:pt x="421" y="178"/>
                      <a:pt x="434" y="151"/>
                    </a:cubicBezTo>
                    <a:cubicBezTo>
                      <a:pt x="434" y="151"/>
                      <a:pt x="457" y="104"/>
                      <a:pt x="457" y="81"/>
                    </a:cubicBezTo>
                    <a:cubicBezTo>
                      <a:pt x="457" y="37"/>
                      <a:pt x="417" y="0"/>
                      <a:pt x="367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5414929" y="2978755"/>
                <a:ext cx="1442197" cy="1441069"/>
              </a:xfrm>
              <a:custGeom>
                <a:avLst/>
                <a:gdLst>
                  <a:gd name="T0" fmla="*/ 559 w 1136"/>
                  <a:gd name="T1" fmla="*/ 0 h 1135"/>
                  <a:gd name="T2" fmla="*/ 459 w 1136"/>
                  <a:gd name="T3" fmla="*/ 90 h 1135"/>
                  <a:gd name="T4" fmla="*/ 482 w 1136"/>
                  <a:gd name="T5" fmla="*/ 163 h 1135"/>
                  <a:gd name="T6" fmla="*/ 484 w 1136"/>
                  <a:gd name="T7" fmla="*/ 185 h 1135"/>
                  <a:gd name="T8" fmla="*/ 460 w 1136"/>
                  <a:gd name="T9" fmla="*/ 196 h 1135"/>
                  <a:gd name="T10" fmla="*/ 456 w 1136"/>
                  <a:gd name="T11" fmla="*/ 196 h 1135"/>
                  <a:gd name="T12" fmla="*/ 196 w 1136"/>
                  <a:gd name="T13" fmla="*/ 196 h 1135"/>
                  <a:gd name="T14" fmla="*/ 196 w 1136"/>
                  <a:gd name="T15" fmla="*/ 455 h 1135"/>
                  <a:gd name="T16" fmla="*/ 196 w 1136"/>
                  <a:gd name="T17" fmla="*/ 460 h 1135"/>
                  <a:gd name="T18" fmla="*/ 177 w 1136"/>
                  <a:gd name="T19" fmla="*/ 485 h 1135"/>
                  <a:gd name="T20" fmla="*/ 163 w 1136"/>
                  <a:gd name="T21" fmla="*/ 482 h 1135"/>
                  <a:gd name="T22" fmla="*/ 91 w 1136"/>
                  <a:gd name="T23" fmla="*/ 458 h 1135"/>
                  <a:gd name="T24" fmla="*/ 0 w 1136"/>
                  <a:gd name="T25" fmla="*/ 558 h 1135"/>
                  <a:gd name="T26" fmla="*/ 91 w 1136"/>
                  <a:gd name="T27" fmla="*/ 658 h 1135"/>
                  <a:gd name="T28" fmla="*/ 163 w 1136"/>
                  <a:gd name="T29" fmla="*/ 635 h 1135"/>
                  <a:gd name="T30" fmla="*/ 177 w 1136"/>
                  <a:gd name="T31" fmla="*/ 631 h 1135"/>
                  <a:gd name="T32" fmla="*/ 196 w 1136"/>
                  <a:gd name="T33" fmla="*/ 657 h 1135"/>
                  <a:gd name="T34" fmla="*/ 196 w 1136"/>
                  <a:gd name="T35" fmla="*/ 657 h 1135"/>
                  <a:gd name="T36" fmla="*/ 196 w 1136"/>
                  <a:gd name="T37" fmla="*/ 660 h 1135"/>
                  <a:gd name="T38" fmla="*/ 196 w 1136"/>
                  <a:gd name="T39" fmla="*/ 939 h 1135"/>
                  <a:gd name="T40" fmla="*/ 252 w 1136"/>
                  <a:gd name="T41" fmla="*/ 939 h 1135"/>
                  <a:gd name="T42" fmla="*/ 460 w 1136"/>
                  <a:gd name="T43" fmla="*/ 939 h 1135"/>
                  <a:gd name="T44" fmla="*/ 460 w 1136"/>
                  <a:gd name="T45" fmla="*/ 939 h 1135"/>
                  <a:gd name="T46" fmla="*/ 484 w 1136"/>
                  <a:gd name="T47" fmla="*/ 950 h 1135"/>
                  <a:gd name="T48" fmla="*/ 482 w 1136"/>
                  <a:gd name="T49" fmla="*/ 972 h 1135"/>
                  <a:gd name="T50" fmla="*/ 459 w 1136"/>
                  <a:gd name="T51" fmla="*/ 1044 h 1135"/>
                  <a:gd name="T52" fmla="*/ 559 w 1136"/>
                  <a:gd name="T53" fmla="*/ 1135 h 1135"/>
                  <a:gd name="T54" fmla="*/ 659 w 1136"/>
                  <a:gd name="T55" fmla="*/ 1044 h 1135"/>
                  <a:gd name="T56" fmla="*/ 635 w 1136"/>
                  <a:gd name="T57" fmla="*/ 972 h 1135"/>
                  <a:gd name="T58" fmla="*/ 634 w 1136"/>
                  <a:gd name="T59" fmla="*/ 950 h 1135"/>
                  <a:gd name="T60" fmla="*/ 657 w 1136"/>
                  <a:gd name="T61" fmla="*/ 939 h 1135"/>
                  <a:gd name="T62" fmla="*/ 661 w 1136"/>
                  <a:gd name="T63" fmla="*/ 939 h 1135"/>
                  <a:gd name="T64" fmla="*/ 758 w 1136"/>
                  <a:gd name="T65" fmla="*/ 939 h 1135"/>
                  <a:gd name="T66" fmla="*/ 758 w 1136"/>
                  <a:gd name="T67" fmla="*/ 939 h 1135"/>
                  <a:gd name="T68" fmla="*/ 873 w 1136"/>
                  <a:gd name="T69" fmla="*/ 939 h 1135"/>
                  <a:gd name="T70" fmla="*/ 940 w 1136"/>
                  <a:gd name="T71" fmla="*/ 939 h 1135"/>
                  <a:gd name="T72" fmla="*/ 940 w 1136"/>
                  <a:gd name="T73" fmla="*/ 657 h 1135"/>
                  <a:gd name="T74" fmla="*/ 940 w 1136"/>
                  <a:gd name="T75" fmla="*/ 657 h 1135"/>
                  <a:gd name="T76" fmla="*/ 959 w 1136"/>
                  <a:gd name="T77" fmla="*/ 632 h 1135"/>
                  <a:gd name="T78" fmla="*/ 973 w 1136"/>
                  <a:gd name="T79" fmla="*/ 635 h 1135"/>
                  <a:gd name="T80" fmla="*/ 1045 w 1136"/>
                  <a:gd name="T81" fmla="*/ 658 h 1135"/>
                  <a:gd name="T82" fmla="*/ 1136 w 1136"/>
                  <a:gd name="T83" fmla="*/ 558 h 1135"/>
                  <a:gd name="T84" fmla="*/ 1045 w 1136"/>
                  <a:gd name="T85" fmla="*/ 459 h 1135"/>
                  <a:gd name="T86" fmla="*/ 973 w 1136"/>
                  <a:gd name="T87" fmla="*/ 482 h 1135"/>
                  <a:gd name="T88" fmla="*/ 959 w 1136"/>
                  <a:gd name="T89" fmla="*/ 485 h 1135"/>
                  <a:gd name="T90" fmla="*/ 940 w 1136"/>
                  <a:gd name="T91" fmla="*/ 460 h 1135"/>
                  <a:gd name="T92" fmla="*/ 940 w 1136"/>
                  <a:gd name="T93" fmla="*/ 456 h 1135"/>
                  <a:gd name="T94" fmla="*/ 940 w 1136"/>
                  <a:gd name="T95" fmla="*/ 196 h 1135"/>
                  <a:gd name="T96" fmla="*/ 892 w 1136"/>
                  <a:gd name="T97" fmla="*/ 196 h 1135"/>
                  <a:gd name="T98" fmla="*/ 892 w 1136"/>
                  <a:gd name="T99" fmla="*/ 196 h 1135"/>
                  <a:gd name="T100" fmla="*/ 661 w 1136"/>
                  <a:gd name="T101" fmla="*/ 196 h 1135"/>
                  <a:gd name="T102" fmla="*/ 657 w 1136"/>
                  <a:gd name="T103" fmla="*/ 196 h 1135"/>
                  <a:gd name="T104" fmla="*/ 657 w 1136"/>
                  <a:gd name="T105" fmla="*/ 196 h 1135"/>
                  <a:gd name="T106" fmla="*/ 634 w 1136"/>
                  <a:gd name="T107" fmla="*/ 185 h 1135"/>
                  <a:gd name="T108" fmla="*/ 635 w 1136"/>
                  <a:gd name="T109" fmla="*/ 163 h 1135"/>
                  <a:gd name="T110" fmla="*/ 659 w 1136"/>
                  <a:gd name="T111" fmla="*/ 90 h 1135"/>
                  <a:gd name="T112" fmla="*/ 559 w 1136"/>
                  <a:gd name="T113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135">
                    <a:moveTo>
                      <a:pt x="559" y="0"/>
                    </a:moveTo>
                    <a:cubicBezTo>
                      <a:pt x="504" y="0"/>
                      <a:pt x="459" y="41"/>
                      <a:pt x="459" y="90"/>
                    </a:cubicBezTo>
                    <a:cubicBezTo>
                      <a:pt x="459" y="115"/>
                      <a:pt x="480" y="158"/>
                      <a:pt x="482" y="163"/>
                    </a:cubicBezTo>
                    <a:cubicBezTo>
                      <a:pt x="486" y="172"/>
                      <a:pt x="487" y="179"/>
                      <a:pt x="484" y="185"/>
                    </a:cubicBezTo>
                    <a:cubicBezTo>
                      <a:pt x="480" y="191"/>
                      <a:pt x="471" y="195"/>
                      <a:pt x="460" y="196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6" y="455"/>
                      <a:pt x="196" y="455"/>
                      <a:pt x="196" y="45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6" y="466"/>
                      <a:pt x="193" y="485"/>
                      <a:pt x="177" y="485"/>
                    </a:cubicBezTo>
                    <a:cubicBezTo>
                      <a:pt x="173" y="485"/>
                      <a:pt x="168" y="484"/>
                      <a:pt x="163" y="482"/>
                    </a:cubicBezTo>
                    <a:cubicBezTo>
                      <a:pt x="158" y="479"/>
                      <a:pt x="115" y="458"/>
                      <a:pt x="91" y="458"/>
                    </a:cubicBezTo>
                    <a:cubicBezTo>
                      <a:pt x="41" y="458"/>
                      <a:pt x="0" y="503"/>
                      <a:pt x="0" y="558"/>
                    </a:cubicBezTo>
                    <a:cubicBezTo>
                      <a:pt x="0" y="613"/>
                      <a:pt x="41" y="658"/>
                      <a:pt x="91" y="658"/>
                    </a:cubicBezTo>
                    <a:cubicBezTo>
                      <a:pt x="115" y="658"/>
                      <a:pt x="158" y="637"/>
                      <a:pt x="163" y="635"/>
                    </a:cubicBezTo>
                    <a:cubicBezTo>
                      <a:pt x="168" y="633"/>
                      <a:pt x="172" y="631"/>
                      <a:pt x="177" y="631"/>
                    </a:cubicBezTo>
                    <a:cubicBezTo>
                      <a:pt x="193" y="631"/>
                      <a:pt x="196" y="651"/>
                      <a:pt x="196" y="657"/>
                    </a:cubicBezTo>
                    <a:cubicBezTo>
                      <a:pt x="196" y="657"/>
                      <a:pt x="196" y="657"/>
                      <a:pt x="196" y="657"/>
                    </a:cubicBezTo>
                    <a:cubicBezTo>
                      <a:pt x="196" y="658"/>
                      <a:pt x="196" y="659"/>
                      <a:pt x="196" y="660"/>
                    </a:cubicBezTo>
                    <a:cubicBezTo>
                      <a:pt x="196" y="939"/>
                      <a:pt x="196" y="939"/>
                      <a:pt x="196" y="939"/>
                    </a:cubicBezTo>
                    <a:cubicBezTo>
                      <a:pt x="252" y="939"/>
                      <a:pt x="252" y="939"/>
                      <a:pt x="252" y="939"/>
                    </a:cubicBezTo>
                    <a:cubicBezTo>
                      <a:pt x="252" y="939"/>
                      <a:pt x="459" y="939"/>
                      <a:pt x="460" y="939"/>
                    </a:cubicBezTo>
                    <a:cubicBezTo>
                      <a:pt x="460" y="939"/>
                      <a:pt x="460" y="939"/>
                      <a:pt x="460" y="939"/>
                    </a:cubicBezTo>
                    <a:cubicBezTo>
                      <a:pt x="471" y="940"/>
                      <a:pt x="480" y="944"/>
                      <a:pt x="484" y="950"/>
                    </a:cubicBezTo>
                    <a:cubicBezTo>
                      <a:pt x="487" y="956"/>
                      <a:pt x="486" y="963"/>
                      <a:pt x="482" y="972"/>
                    </a:cubicBezTo>
                    <a:cubicBezTo>
                      <a:pt x="480" y="977"/>
                      <a:pt x="459" y="1020"/>
                      <a:pt x="459" y="1044"/>
                    </a:cubicBezTo>
                    <a:cubicBezTo>
                      <a:pt x="459" y="1094"/>
                      <a:pt x="504" y="1135"/>
                      <a:pt x="559" y="1135"/>
                    </a:cubicBezTo>
                    <a:cubicBezTo>
                      <a:pt x="614" y="1135"/>
                      <a:pt x="659" y="1094"/>
                      <a:pt x="659" y="1044"/>
                    </a:cubicBezTo>
                    <a:cubicBezTo>
                      <a:pt x="659" y="1020"/>
                      <a:pt x="638" y="977"/>
                      <a:pt x="635" y="972"/>
                    </a:cubicBezTo>
                    <a:cubicBezTo>
                      <a:pt x="631" y="963"/>
                      <a:pt x="631" y="956"/>
                      <a:pt x="634" y="950"/>
                    </a:cubicBezTo>
                    <a:cubicBezTo>
                      <a:pt x="638" y="944"/>
                      <a:pt x="646" y="940"/>
                      <a:pt x="657" y="939"/>
                    </a:cubicBezTo>
                    <a:cubicBezTo>
                      <a:pt x="661" y="939"/>
                      <a:pt x="661" y="939"/>
                      <a:pt x="661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873" y="939"/>
                      <a:pt x="873" y="939"/>
                      <a:pt x="873" y="939"/>
                    </a:cubicBezTo>
                    <a:cubicBezTo>
                      <a:pt x="877" y="939"/>
                      <a:pt x="940" y="939"/>
                      <a:pt x="940" y="939"/>
                    </a:cubicBezTo>
                    <a:cubicBezTo>
                      <a:pt x="940" y="939"/>
                      <a:pt x="940" y="658"/>
                      <a:pt x="940" y="657"/>
                    </a:cubicBezTo>
                    <a:cubicBezTo>
                      <a:pt x="940" y="657"/>
                      <a:pt x="940" y="657"/>
                      <a:pt x="940" y="657"/>
                    </a:cubicBezTo>
                    <a:cubicBezTo>
                      <a:pt x="940" y="651"/>
                      <a:pt x="943" y="632"/>
                      <a:pt x="959" y="632"/>
                    </a:cubicBezTo>
                    <a:cubicBezTo>
                      <a:pt x="963" y="632"/>
                      <a:pt x="968" y="633"/>
                      <a:pt x="973" y="635"/>
                    </a:cubicBezTo>
                    <a:cubicBezTo>
                      <a:pt x="977" y="637"/>
                      <a:pt x="1021" y="658"/>
                      <a:pt x="1045" y="658"/>
                    </a:cubicBezTo>
                    <a:cubicBezTo>
                      <a:pt x="1095" y="658"/>
                      <a:pt x="1136" y="613"/>
                      <a:pt x="1136" y="558"/>
                    </a:cubicBezTo>
                    <a:cubicBezTo>
                      <a:pt x="1136" y="503"/>
                      <a:pt x="1095" y="459"/>
                      <a:pt x="1045" y="459"/>
                    </a:cubicBezTo>
                    <a:cubicBezTo>
                      <a:pt x="1021" y="459"/>
                      <a:pt x="977" y="479"/>
                      <a:pt x="973" y="482"/>
                    </a:cubicBezTo>
                    <a:cubicBezTo>
                      <a:pt x="968" y="484"/>
                      <a:pt x="963" y="485"/>
                      <a:pt x="959" y="485"/>
                    </a:cubicBezTo>
                    <a:cubicBezTo>
                      <a:pt x="943" y="485"/>
                      <a:pt x="940" y="466"/>
                      <a:pt x="940" y="460"/>
                    </a:cubicBezTo>
                    <a:cubicBezTo>
                      <a:pt x="940" y="456"/>
                      <a:pt x="940" y="456"/>
                      <a:pt x="940" y="456"/>
                    </a:cubicBezTo>
                    <a:cubicBezTo>
                      <a:pt x="940" y="196"/>
                      <a:pt x="940" y="196"/>
                      <a:pt x="940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661" y="196"/>
                      <a:pt x="661" y="196"/>
                      <a:pt x="661" y="196"/>
                    </a:cubicBezTo>
                    <a:cubicBezTo>
                      <a:pt x="659" y="196"/>
                      <a:pt x="658" y="196"/>
                      <a:pt x="657" y="196"/>
                    </a:cubicBezTo>
                    <a:cubicBezTo>
                      <a:pt x="657" y="196"/>
                      <a:pt x="657" y="196"/>
                      <a:pt x="657" y="196"/>
                    </a:cubicBezTo>
                    <a:cubicBezTo>
                      <a:pt x="646" y="195"/>
                      <a:pt x="638" y="191"/>
                      <a:pt x="634" y="185"/>
                    </a:cubicBezTo>
                    <a:cubicBezTo>
                      <a:pt x="631" y="179"/>
                      <a:pt x="631" y="172"/>
                      <a:pt x="635" y="163"/>
                    </a:cubicBezTo>
                    <a:cubicBezTo>
                      <a:pt x="638" y="158"/>
                      <a:pt x="659" y="115"/>
                      <a:pt x="659" y="90"/>
                    </a:cubicBezTo>
                    <a:cubicBezTo>
                      <a:pt x="659" y="41"/>
                      <a:pt x="614" y="0"/>
                      <a:pt x="559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60"/>
              <p:cNvSpPr>
                <a:spLocks/>
              </p:cNvSpPr>
              <p:nvPr/>
            </p:nvSpPr>
            <p:spPr bwMode="auto">
              <a:xfrm>
                <a:off x="5657552" y="4630849"/>
                <a:ext cx="968236" cy="914069"/>
              </a:xfrm>
              <a:custGeom>
                <a:avLst/>
                <a:gdLst>
                  <a:gd name="connsiteX0" fmla="*/ 0 w 1362075"/>
                  <a:gd name="connsiteY0" fmla="*/ 0 h 1285875"/>
                  <a:gd name="connsiteX1" fmla="*/ 174946 w 1362075"/>
                  <a:gd name="connsiteY1" fmla="*/ 0 h 1285875"/>
                  <a:gd name="connsiteX2" fmla="*/ 176340 w 1362075"/>
                  <a:gd name="connsiteY2" fmla="*/ 0 h 1285875"/>
                  <a:gd name="connsiteX3" fmla="*/ 176731 w 1362075"/>
                  <a:gd name="connsiteY3" fmla="*/ 0 h 1285875"/>
                  <a:gd name="connsiteX4" fmla="*/ 178628 w 1362075"/>
                  <a:gd name="connsiteY4" fmla="*/ 0 h 1285875"/>
                  <a:gd name="connsiteX5" fmla="*/ 186103 w 1362075"/>
                  <a:gd name="connsiteY5" fmla="*/ 0 h 1285875"/>
                  <a:gd name="connsiteX6" fmla="*/ 191905 w 1362075"/>
                  <a:gd name="connsiteY6" fmla="*/ 0 h 1285875"/>
                  <a:gd name="connsiteX7" fmla="*/ 206193 w 1362075"/>
                  <a:gd name="connsiteY7" fmla="*/ 0 h 1285875"/>
                  <a:gd name="connsiteX8" fmla="*/ 206367 w 1362075"/>
                  <a:gd name="connsiteY8" fmla="*/ 0 h 1285875"/>
                  <a:gd name="connsiteX9" fmla="*/ 212601 w 1362075"/>
                  <a:gd name="connsiteY9" fmla="*/ 0 h 1285875"/>
                  <a:gd name="connsiteX10" fmla="*/ 227942 w 1362075"/>
                  <a:gd name="connsiteY10" fmla="*/ 0 h 1285875"/>
                  <a:gd name="connsiteX11" fmla="*/ 228333 w 1362075"/>
                  <a:gd name="connsiteY11" fmla="*/ 0 h 1285875"/>
                  <a:gd name="connsiteX12" fmla="*/ 234742 w 1362075"/>
                  <a:gd name="connsiteY12" fmla="*/ 0 h 1285875"/>
                  <a:gd name="connsiteX13" fmla="*/ 254832 w 1362075"/>
                  <a:gd name="connsiteY13" fmla="*/ 0 h 1285875"/>
                  <a:gd name="connsiteX14" fmla="*/ 258053 w 1362075"/>
                  <a:gd name="connsiteY14" fmla="*/ 0 h 1285875"/>
                  <a:gd name="connsiteX15" fmla="*/ 264204 w 1362075"/>
                  <a:gd name="connsiteY15" fmla="*/ 0 h 1285875"/>
                  <a:gd name="connsiteX16" fmla="*/ 264594 w 1362075"/>
                  <a:gd name="connsiteY16" fmla="*/ 0 h 1285875"/>
                  <a:gd name="connsiteX17" fmla="*/ 265989 w 1362075"/>
                  <a:gd name="connsiteY17" fmla="*/ 0 h 1285875"/>
                  <a:gd name="connsiteX18" fmla="*/ 298121 w 1362075"/>
                  <a:gd name="connsiteY18" fmla="*/ 0 h 1285875"/>
                  <a:gd name="connsiteX19" fmla="*/ 467711 w 1362075"/>
                  <a:gd name="connsiteY19" fmla="*/ 0 h 1285875"/>
                  <a:gd name="connsiteX20" fmla="*/ 478422 w 1362075"/>
                  <a:gd name="connsiteY20" fmla="*/ 0 h 1285875"/>
                  <a:gd name="connsiteX21" fmla="*/ 480208 w 1362075"/>
                  <a:gd name="connsiteY21" fmla="*/ 0 h 1285875"/>
                  <a:gd name="connsiteX22" fmla="*/ 539118 w 1362075"/>
                  <a:gd name="connsiteY22" fmla="*/ 87511 h 1285875"/>
                  <a:gd name="connsiteX23" fmla="*/ 498059 w 1362075"/>
                  <a:gd name="connsiteY23" fmla="*/ 208955 h 1285875"/>
                  <a:gd name="connsiteX24" fmla="*/ 664079 w 1362075"/>
                  <a:gd name="connsiteY24" fmla="*/ 350044 h 1285875"/>
                  <a:gd name="connsiteX25" fmla="*/ 830098 w 1362075"/>
                  <a:gd name="connsiteY25" fmla="*/ 208955 h 1285875"/>
                  <a:gd name="connsiteX26" fmla="*/ 789040 w 1362075"/>
                  <a:gd name="connsiteY26" fmla="*/ 87511 h 1285875"/>
                  <a:gd name="connsiteX27" fmla="*/ 846165 w 1362075"/>
                  <a:gd name="connsiteY27" fmla="*/ 0 h 1285875"/>
                  <a:gd name="connsiteX28" fmla="*/ 847950 w 1362075"/>
                  <a:gd name="connsiteY28" fmla="*/ 0 h 1285875"/>
                  <a:gd name="connsiteX29" fmla="*/ 855091 w 1362075"/>
                  <a:gd name="connsiteY29" fmla="*/ 0 h 1285875"/>
                  <a:gd name="connsiteX30" fmla="*/ 1271032 w 1362075"/>
                  <a:gd name="connsiteY30" fmla="*/ 0 h 1285875"/>
                  <a:gd name="connsiteX31" fmla="*/ 1362075 w 1362075"/>
                  <a:gd name="connsiteY31" fmla="*/ 0 h 1285875"/>
                  <a:gd name="connsiteX32" fmla="*/ 1362075 w 1362075"/>
                  <a:gd name="connsiteY32" fmla="*/ 442913 h 1285875"/>
                  <a:gd name="connsiteX33" fmla="*/ 1362075 w 1362075"/>
                  <a:gd name="connsiteY33" fmla="*/ 451842 h 1285875"/>
                  <a:gd name="connsiteX34" fmla="*/ 1303165 w 1362075"/>
                  <a:gd name="connsiteY34" fmla="*/ 516136 h 1285875"/>
                  <a:gd name="connsiteX35" fmla="*/ 1267462 w 1362075"/>
                  <a:gd name="connsiteY35" fmla="*/ 508992 h 1285875"/>
                  <a:gd name="connsiteX36" fmla="*/ 1138931 w 1362075"/>
                  <a:gd name="connsiteY36" fmla="*/ 469702 h 1285875"/>
                  <a:gd name="connsiteX37" fmla="*/ 990763 w 1362075"/>
                  <a:gd name="connsiteY37" fmla="*/ 626864 h 1285875"/>
                  <a:gd name="connsiteX38" fmla="*/ 1138931 w 1362075"/>
                  <a:gd name="connsiteY38" fmla="*/ 784027 h 1285875"/>
                  <a:gd name="connsiteX39" fmla="*/ 1267462 w 1362075"/>
                  <a:gd name="connsiteY39" fmla="*/ 744736 h 1285875"/>
                  <a:gd name="connsiteX40" fmla="*/ 1303165 w 1362075"/>
                  <a:gd name="connsiteY40" fmla="*/ 735806 h 1285875"/>
                  <a:gd name="connsiteX41" fmla="*/ 1360290 w 1362075"/>
                  <a:gd name="connsiteY41" fmla="*/ 796528 h 1285875"/>
                  <a:gd name="connsiteX42" fmla="*/ 1362075 w 1362075"/>
                  <a:gd name="connsiteY42" fmla="*/ 809030 h 1285875"/>
                  <a:gd name="connsiteX43" fmla="*/ 1362075 w 1362075"/>
                  <a:gd name="connsiteY43" fmla="*/ 1285875 h 1285875"/>
                  <a:gd name="connsiteX44" fmla="*/ 1258536 w 1362075"/>
                  <a:gd name="connsiteY44" fmla="*/ 1284089 h 1285875"/>
                  <a:gd name="connsiteX45" fmla="*/ 1062169 w 1362075"/>
                  <a:gd name="connsiteY45" fmla="*/ 1284089 h 1285875"/>
                  <a:gd name="connsiteX46" fmla="*/ 858661 w 1362075"/>
                  <a:gd name="connsiteY46" fmla="*/ 1284089 h 1285875"/>
                  <a:gd name="connsiteX47" fmla="*/ 481993 w 1362075"/>
                  <a:gd name="connsiteY47" fmla="*/ 1284089 h 1285875"/>
                  <a:gd name="connsiteX48" fmla="*/ 480208 w 1362075"/>
                  <a:gd name="connsiteY48" fmla="*/ 1284089 h 1285875"/>
                  <a:gd name="connsiteX49" fmla="*/ 471282 w 1362075"/>
                  <a:gd name="connsiteY49" fmla="*/ 1284089 h 1285875"/>
                  <a:gd name="connsiteX50" fmla="*/ 332556 w 1362075"/>
                  <a:gd name="connsiteY50" fmla="*/ 1284089 h 1285875"/>
                  <a:gd name="connsiteX51" fmla="*/ 273050 w 1362075"/>
                  <a:gd name="connsiteY51" fmla="*/ 1284089 h 1285875"/>
                  <a:gd name="connsiteX52" fmla="*/ 273050 w 1362075"/>
                  <a:gd name="connsiteY52" fmla="*/ 1285875 h 1285875"/>
                  <a:gd name="connsiteX53" fmla="*/ 257175 w 1362075"/>
                  <a:gd name="connsiteY53" fmla="*/ 1285875 h 1285875"/>
                  <a:gd name="connsiteX54" fmla="*/ 257175 w 1362075"/>
                  <a:gd name="connsiteY54" fmla="*/ 1284089 h 1285875"/>
                  <a:gd name="connsiteX55" fmla="*/ 254602 w 1362075"/>
                  <a:gd name="connsiteY55" fmla="*/ 1284089 h 1285875"/>
                  <a:gd name="connsiteX56" fmla="*/ 82117 w 1362075"/>
                  <a:gd name="connsiteY56" fmla="*/ 1284089 h 1285875"/>
                  <a:gd name="connsiteX57" fmla="*/ 0 w 1362075"/>
                  <a:gd name="connsiteY57" fmla="*/ 1284089 h 1285875"/>
                  <a:gd name="connsiteX58" fmla="*/ 0 w 1362075"/>
                  <a:gd name="connsiteY58" fmla="*/ 807244 h 1285875"/>
                  <a:gd name="connsiteX59" fmla="*/ 0 w 1362075"/>
                  <a:gd name="connsiteY59" fmla="*/ 803672 h 1285875"/>
                  <a:gd name="connsiteX60" fmla="*/ 0 w 1362075"/>
                  <a:gd name="connsiteY60" fmla="*/ 800100 h 1285875"/>
                  <a:gd name="connsiteX61" fmla="*/ 0 w 1362075"/>
                  <a:gd name="connsiteY61" fmla="*/ 796528 h 1285875"/>
                  <a:gd name="connsiteX62" fmla="*/ 58910 w 1362075"/>
                  <a:gd name="connsiteY62" fmla="*/ 735806 h 1285875"/>
                  <a:gd name="connsiteX63" fmla="*/ 94614 w 1362075"/>
                  <a:gd name="connsiteY63" fmla="*/ 742950 h 1285875"/>
                  <a:gd name="connsiteX64" fmla="*/ 221360 w 1362075"/>
                  <a:gd name="connsiteY64" fmla="*/ 784027 h 1285875"/>
                  <a:gd name="connsiteX65" fmla="*/ 371313 w 1362075"/>
                  <a:gd name="connsiteY65" fmla="*/ 626864 h 1285875"/>
                  <a:gd name="connsiteX66" fmla="*/ 221360 w 1362075"/>
                  <a:gd name="connsiteY66" fmla="*/ 467916 h 1285875"/>
                  <a:gd name="connsiteX67" fmla="*/ 94614 w 1362075"/>
                  <a:gd name="connsiteY67" fmla="*/ 507206 h 1285875"/>
                  <a:gd name="connsiteX68" fmla="*/ 58910 w 1362075"/>
                  <a:gd name="connsiteY68" fmla="*/ 516136 h 1285875"/>
                  <a:gd name="connsiteX69" fmla="*/ 0 w 1362075"/>
                  <a:gd name="connsiteY69" fmla="*/ 451842 h 1285875"/>
                  <a:gd name="connsiteX70" fmla="*/ 0 w 1362075"/>
                  <a:gd name="connsiteY70" fmla="*/ 442913 h 1285875"/>
                  <a:gd name="connsiteX71" fmla="*/ 0 w 1362075"/>
                  <a:gd name="connsiteY71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62075" h="1285875">
                    <a:moveTo>
                      <a:pt x="0" y="0"/>
                    </a:moveTo>
                    <a:cubicBezTo>
                      <a:pt x="0" y="0"/>
                      <a:pt x="0" y="0"/>
                      <a:pt x="174946" y="0"/>
                    </a:cubicBezTo>
                    <a:cubicBezTo>
                      <a:pt x="174946" y="0"/>
                      <a:pt x="174946" y="0"/>
                      <a:pt x="176340" y="0"/>
                    </a:cubicBezTo>
                    <a:lnTo>
                      <a:pt x="176731" y="0"/>
                    </a:lnTo>
                    <a:cubicBezTo>
                      <a:pt x="176731" y="0"/>
                      <a:pt x="176731" y="0"/>
                      <a:pt x="178628" y="0"/>
                    </a:cubicBezTo>
                    <a:lnTo>
                      <a:pt x="186103" y="0"/>
                    </a:lnTo>
                    <a:lnTo>
                      <a:pt x="191905" y="0"/>
                    </a:lnTo>
                    <a:lnTo>
                      <a:pt x="206193" y="0"/>
                    </a:lnTo>
                    <a:lnTo>
                      <a:pt x="206367" y="0"/>
                    </a:lnTo>
                    <a:lnTo>
                      <a:pt x="212601" y="0"/>
                    </a:lnTo>
                    <a:lnTo>
                      <a:pt x="227942" y="0"/>
                    </a:lnTo>
                    <a:lnTo>
                      <a:pt x="228333" y="0"/>
                    </a:lnTo>
                    <a:lnTo>
                      <a:pt x="234742" y="0"/>
                    </a:lnTo>
                    <a:lnTo>
                      <a:pt x="254832" y="0"/>
                    </a:lnTo>
                    <a:lnTo>
                      <a:pt x="258053" y="0"/>
                    </a:lnTo>
                    <a:lnTo>
                      <a:pt x="264204" y="0"/>
                    </a:lnTo>
                    <a:lnTo>
                      <a:pt x="264594" y="0"/>
                    </a:lnTo>
                    <a:lnTo>
                      <a:pt x="265989" y="0"/>
                    </a:lnTo>
                    <a:lnTo>
                      <a:pt x="298121" y="0"/>
                    </a:lnTo>
                    <a:cubicBezTo>
                      <a:pt x="298121" y="0"/>
                      <a:pt x="298121" y="0"/>
                      <a:pt x="467711" y="0"/>
                    </a:cubicBezTo>
                    <a:cubicBezTo>
                      <a:pt x="467711" y="0"/>
                      <a:pt x="467711" y="0"/>
                      <a:pt x="478422" y="0"/>
                    </a:cubicBezTo>
                    <a:cubicBezTo>
                      <a:pt x="478422" y="0"/>
                      <a:pt x="480208" y="0"/>
                      <a:pt x="480208" y="0"/>
                    </a:cubicBezTo>
                    <a:cubicBezTo>
                      <a:pt x="537333" y="3572"/>
                      <a:pt x="562325" y="42863"/>
                      <a:pt x="539118" y="87511"/>
                    </a:cubicBezTo>
                    <a:cubicBezTo>
                      <a:pt x="539118" y="87511"/>
                      <a:pt x="498059" y="167878"/>
                      <a:pt x="498059" y="208955"/>
                    </a:cubicBezTo>
                    <a:cubicBezTo>
                      <a:pt x="498059" y="285750"/>
                      <a:pt x="571251" y="350044"/>
                      <a:pt x="664079" y="350044"/>
                    </a:cubicBezTo>
                    <a:cubicBezTo>
                      <a:pt x="755122" y="350044"/>
                      <a:pt x="830098" y="285750"/>
                      <a:pt x="830098" y="208955"/>
                    </a:cubicBezTo>
                    <a:cubicBezTo>
                      <a:pt x="830098" y="167878"/>
                      <a:pt x="789040" y="87511"/>
                      <a:pt x="789040" y="87511"/>
                    </a:cubicBezTo>
                    <a:cubicBezTo>
                      <a:pt x="764048" y="42863"/>
                      <a:pt x="790825" y="3572"/>
                      <a:pt x="846165" y="0"/>
                    </a:cubicBezTo>
                    <a:lnTo>
                      <a:pt x="847950" y="0"/>
                    </a:lnTo>
                    <a:lnTo>
                      <a:pt x="855091" y="0"/>
                    </a:lnTo>
                    <a:cubicBezTo>
                      <a:pt x="855091" y="0"/>
                      <a:pt x="855091" y="0"/>
                      <a:pt x="1271032" y="0"/>
                    </a:cubicBezTo>
                    <a:cubicBezTo>
                      <a:pt x="1271032" y="0"/>
                      <a:pt x="1271032" y="0"/>
                      <a:pt x="1362075" y="0"/>
                    </a:cubicBezTo>
                    <a:cubicBezTo>
                      <a:pt x="1362075" y="0"/>
                      <a:pt x="1362075" y="0"/>
                      <a:pt x="1362075" y="442913"/>
                    </a:cubicBezTo>
                    <a:cubicBezTo>
                      <a:pt x="1362075" y="442913"/>
                      <a:pt x="1362075" y="442913"/>
                      <a:pt x="1362075" y="451842"/>
                    </a:cubicBezTo>
                    <a:cubicBezTo>
                      <a:pt x="1358505" y="492919"/>
                      <a:pt x="1335298" y="516136"/>
                      <a:pt x="1303165" y="516136"/>
                    </a:cubicBezTo>
                    <a:cubicBezTo>
                      <a:pt x="1290669" y="516136"/>
                      <a:pt x="1279958" y="514350"/>
                      <a:pt x="1267462" y="508992"/>
                    </a:cubicBezTo>
                    <a:cubicBezTo>
                      <a:pt x="1267462" y="508992"/>
                      <a:pt x="1181774" y="469702"/>
                      <a:pt x="1138931" y="469702"/>
                    </a:cubicBezTo>
                    <a:cubicBezTo>
                      <a:pt x="1056813" y="469702"/>
                      <a:pt x="990763" y="539353"/>
                      <a:pt x="990763" y="626864"/>
                    </a:cubicBezTo>
                    <a:cubicBezTo>
                      <a:pt x="990763" y="712589"/>
                      <a:pt x="1056813" y="784027"/>
                      <a:pt x="1138931" y="784027"/>
                    </a:cubicBezTo>
                    <a:cubicBezTo>
                      <a:pt x="1181774" y="784027"/>
                      <a:pt x="1267462" y="744736"/>
                      <a:pt x="1267462" y="744736"/>
                    </a:cubicBezTo>
                    <a:cubicBezTo>
                      <a:pt x="1279958" y="737592"/>
                      <a:pt x="1290669" y="735806"/>
                      <a:pt x="1303165" y="735806"/>
                    </a:cubicBezTo>
                    <a:cubicBezTo>
                      <a:pt x="1333513" y="735806"/>
                      <a:pt x="1356720" y="759024"/>
                      <a:pt x="1360290" y="796528"/>
                    </a:cubicBezTo>
                    <a:cubicBezTo>
                      <a:pt x="1360290" y="800100"/>
                      <a:pt x="1362075" y="803672"/>
                      <a:pt x="1362075" y="809030"/>
                    </a:cubicBezTo>
                    <a:cubicBezTo>
                      <a:pt x="1362075" y="809030"/>
                      <a:pt x="1362075" y="809030"/>
                      <a:pt x="1362075" y="1285875"/>
                    </a:cubicBezTo>
                    <a:cubicBezTo>
                      <a:pt x="1354935" y="1285875"/>
                      <a:pt x="1265677" y="1284089"/>
                      <a:pt x="1258536" y="1284089"/>
                    </a:cubicBezTo>
                    <a:cubicBezTo>
                      <a:pt x="1258536" y="1284089"/>
                      <a:pt x="1258536" y="1284089"/>
                      <a:pt x="1062169" y="1284089"/>
                    </a:cubicBezTo>
                    <a:cubicBezTo>
                      <a:pt x="1062169" y="1284089"/>
                      <a:pt x="1062169" y="1284089"/>
                      <a:pt x="858661" y="1284089"/>
                    </a:cubicBezTo>
                    <a:cubicBezTo>
                      <a:pt x="858661" y="1284089"/>
                      <a:pt x="544473" y="1284089"/>
                      <a:pt x="481993" y="1284089"/>
                    </a:cubicBezTo>
                    <a:cubicBezTo>
                      <a:pt x="481993" y="1284089"/>
                      <a:pt x="481993" y="1284089"/>
                      <a:pt x="480208" y="1284089"/>
                    </a:cubicBezTo>
                    <a:cubicBezTo>
                      <a:pt x="474852" y="1284089"/>
                      <a:pt x="471282" y="1284089"/>
                      <a:pt x="471282" y="1284089"/>
                    </a:cubicBezTo>
                    <a:cubicBezTo>
                      <a:pt x="471282" y="1284089"/>
                      <a:pt x="471282" y="1284089"/>
                      <a:pt x="332556" y="1284089"/>
                    </a:cubicBezTo>
                    <a:lnTo>
                      <a:pt x="273050" y="1284089"/>
                    </a:lnTo>
                    <a:lnTo>
                      <a:pt x="273050" y="1285875"/>
                    </a:lnTo>
                    <a:lnTo>
                      <a:pt x="257175" y="1285875"/>
                    </a:lnTo>
                    <a:lnTo>
                      <a:pt x="257175" y="1284089"/>
                    </a:lnTo>
                    <a:lnTo>
                      <a:pt x="254602" y="1284089"/>
                    </a:lnTo>
                    <a:cubicBezTo>
                      <a:pt x="238598" y="1284089"/>
                      <a:pt x="195921" y="1284089"/>
                      <a:pt x="82117" y="1284089"/>
                    </a:cubicBezTo>
                    <a:cubicBezTo>
                      <a:pt x="53555" y="1284089"/>
                      <a:pt x="0" y="1284089"/>
                      <a:pt x="0" y="1284089"/>
                    </a:cubicBezTo>
                    <a:cubicBezTo>
                      <a:pt x="0" y="1284089"/>
                      <a:pt x="0" y="1284089"/>
                      <a:pt x="0" y="807244"/>
                    </a:cubicBezTo>
                    <a:cubicBezTo>
                      <a:pt x="0" y="807244"/>
                      <a:pt x="0" y="805458"/>
                      <a:pt x="0" y="803672"/>
                    </a:cubicBezTo>
                    <a:cubicBezTo>
                      <a:pt x="0" y="801886"/>
                      <a:pt x="0" y="800100"/>
                      <a:pt x="0" y="800100"/>
                    </a:cubicBezTo>
                    <a:cubicBezTo>
                      <a:pt x="0" y="798314"/>
                      <a:pt x="0" y="798314"/>
                      <a:pt x="0" y="796528"/>
                    </a:cubicBezTo>
                    <a:cubicBezTo>
                      <a:pt x="5356" y="759024"/>
                      <a:pt x="28563" y="735806"/>
                      <a:pt x="58910" y="735806"/>
                    </a:cubicBezTo>
                    <a:cubicBezTo>
                      <a:pt x="69621" y="735806"/>
                      <a:pt x="82117" y="737592"/>
                      <a:pt x="94614" y="742950"/>
                    </a:cubicBezTo>
                    <a:cubicBezTo>
                      <a:pt x="94614" y="742950"/>
                      <a:pt x="180301" y="784027"/>
                      <a:pt x="221360" y="784027"/>
                    </a:cubicBezTo>
                    <a:cubicBezTo>
                      <a:pt x="305262" y="784027"/>
                      <a:pt x="371313" y="712589"/>
                      <a:pt x="371313" y="626864"/>
                    </a:cubicBezTo>
                    <a:cubicBezTo>
                      <a:pt x="371313" y="539353"/>
                      <a:pt x="305262" y="467916"/>
                      <a:pt x="221360" y="467916"/>
                    </a:cubicBezTo>
                    <a:cubicBezTo>
                      <a:pt x="180301" y="467916"/>
                      <a:pt x="94614" y="507206"/>
                      <a:pt x="94614" y="507206"/>
                    </a:cubicBezTo>
                    <a:cubicBezTo>
                      <a:pt x="82117" y="514350"/>
                      <a:pt x="69621" y="516136"/>
                      <a:pt x="58910" y="516136"/>
                    </a:cubicBezTo>
                    <a:cubicBezTo>
                      <a:pt x="26778" y="516136"/>
                      <a:pt x="3571" y="492919"/>
                      <a:pt x="0" y="451842"/>
                    </a:cubicBezTo>
                    <a:cubicBezTo>
                      <a:pt x="0" y="451842"/>
                      <a:pt x="0" y="451842"/>
                      <a:pt x="0" y="442913"/>
                    </a:cubicBezTo>
                    <a:cubicBezTo>
                      <a:pt x="0" y="442913"/>
                      <a:pt x="0" y="442913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5653038" y="1933783"/>
                <a:ext cx="959208" cy="912940"/>
              </a:xfrm>
              <a:custGeom>
                <a:avLst/>
                <a:gdLst>
                  <a:gd name="connsiteX0" fmla="*/ 0 w 1349375"/>
                  <a:gd name="connsiteY0" fmla="*/ 0 h 1284288"/>
                  <a:gd name="connsiteX1" fmla="*/ 82214 w 1349375"/>
                  <a:gd name="connsiteY1" fmla="*/ 0 h 1284288"/>
                  <a:gd name="connsiteX2" fmla="*/ 260939 w 1349375"/>
                  <a:gd name="connsiteY2" fmla="*/ 0 h 1284288"/>
                  <a:gd name="connsiteX3" fmla="*/ 260939 w 1349375"/>
                  <a:gd name="connsiteY3" fmla="*/ 932 h 1284288"/>
                  <a:gd name="connsiteX4" fmla="*/ 260939 w 1349375"/>
                  <a:gd name="connsiteY4" fmla="*/ 1587 h 1284288"/>
                  <a:gd name="connsiteX5" fmla="*/ 262726 w 1349375"/>
                  <a:gd name="connsiteY5" fmla="*/ 1587 h 1284288"/>
                  <a:gd name="connsiteX6" fmla="*/ 262726 w 1349375"/>
                  <a:gd name="connsiteY6" fmla="*/ 0 h 1284288"/>
                  <a:gd name="connsiteX7" fmla="*/ 466473 w 1349375"/>
                  <a:gd name="connsiteY7" fmla="*/ 0 h 1284288"/>
                  <a:gd name="connsiteX8" fmla="*/ 475409 w 1349375"/>
                  <a:gd name="connsiteY8" fmla="*/ 0 h 1284288"/>
                  <a:gd name="connsiteX9" fmla="*/ 477196 w 1349375"/>
                  <a:gd name="connsiteY9" fmla="*/ 0 h 1284288"/>
                  <a:gd name="connsiteX10" fmla="*/ 478984 w 1349375"/>
                  <a:gd name="connsiteY10" fmla="*/ 0 h 1284288"/>
                  <a:gd name="connsiteX11" fmla="*/ 511206 w 1349375"/>
                  <a:gd name="connsiteY11" fmla="*/ 0 h 1284288"/>
                  <a:gd name="connsiteX12" fmla="*/ 850732 w 1349375"/>
                  <a:gd name="connsiteY12" fmla="*/ 0 h 1284288"/>
                  <a:gd name="connsiteX13" fmla="*/ 1052691 w 1349375"/>
                  <a:gd name="connsiteY13" fmla="*/ 0 h 1284288"/>
                  <a:gd name="connsiteX14" fmla="*/ 1247502 w 1349375"/>
                  <a:gd name="connsiteY14" fmla="*/ 0 h 1284288"/>
                  <a:gd name="connsiteX15" fmla="*/ 1349375 w 1349375"/>
                  <a:gd name="connsiteY15" fmla="*/ 0 h 1284288"/>
                  <a:gd name="connsiteX16" fmla="*/ 1349375 w 1349375"/>
                  <a:gd name="connsiteY16" fmla="*/ 476919 h 1284288"/>
                  <a:gd name="connsiteX17" fmla="*/ 1347588 w 1349375"/>
                  <a:gd name="connsiteY17" fmla="*/ 487637 h 1284288"/>
                  <a:gd name="connsiteX18" fmla="*/ 1290396 w 1349375"/>
                  <a:gd name="connsiteY18" fmla="*/ 548368 h 1284288"/>
                  <a:gd name="connsiteX19" fmla="*/ 1256438 w 1349375"/>
                  <a:gd name="connsiteY19" fmla="*/ 539437 h 1284288"/>
                  <a:gd name="connsiteX20" fmla="*/ 1129543 w 1349375"/>
                  <a:gd name="connsiteY20" fmla="*/ 500140 h 1284288"/>
                  <a:gd name="connsiteX21" fmla="*/ 981201 w 1349375"/>
                  <a:gd name="connsiteY21" fmla="*/ 657327 h 1284288"/>
                  <a:gd name="connsiteX22" fmla="*/ 1129543 w 1349375"/>
                  <a:gd name="connsiteY22" fmla="*/ 816300 h 1284288"/>
                  <a:gd name="connsiteX23" fmla="*/ 1256438 w 1349375"/>
                  <a:gd name="connsiteY23" fmla="*/ 775217 h 1284288"/>
                  <a:gd name="connsiteX24" fmla="*/ 1290396 w 1349375"/>
                  <a:gd name="connsiteY24" fmla="*/ 768072 h 1284288"/>
                  <a:gd name="connsiteX25" fmla="*/ 1349375 w 1349375"/>
                  <a:gd name="connsiteY25" fmla="*/ 832376 h 1284288"/>
                  <a:gd name="connsiteX26" fmla="*/ 1349375 w 1349375"/>
                  <a:gd name="connsiteY26" fmla="*/ 841307 h 1284288"/>
                  <a:gd name="connsiteX27" fmla="*/ 1349375 w 1349375"/>
                  <a:gd name="connsiteY27" fmla="*/ 1284288 h 1284288"/>
                  <a:gd name="connsiteX28" fmla="*/ 1260013 w 1349375"/>
                  <a:gd name="connsiteY28" fmla="*/ 1284288 h 1284288"/>
                  <a:gd name="connsiteX29" fmla="*/ 847158 w 1349375"/>
                  <a:gd name="connsiteY29" fmla="*/ 1284288 h 1284288"/>
                  <a:gd name="connsiteX30" fmla="*/ 840008 w 1349375"/>
                  <a:gd name="connsiteY30" fmla="*/ 1284288 h 1284288"/>
                  <a:gd name="connsiteX31" fmla="*/ 838221 w 1349375"/>
                  <a:gd name="connsiteY31" fmla="*/ 1284288 h 1284288"/>
                  <a:gd name="connsiteX32" fmla="*/ 781029 w 1349375"/>
                  <a:gd name="connsiteY32" fmla="*/ 1196764 h 1284288"/>
                  <a:gd name="connsiteX33" fmla="*/ 822136 w 1349375"/>
                  <a:gd name="connsiteY33" fmla="*/ 1075301 h 1284288"/>
                  <a:gd name="connsiteX34" fmla="*/ 657709 w 1349375"/>
                  <a:gd name="connsiteY34" fmla="*/ 935976 h 1284288"/>
                  <a:gd name="connsiteX35" fmla="*/ 491494 w 1349375"/>
                  <a:gd name="connsiteY35" fmla="*/ 1075301 h 1284288"/>
                  <a:gd name="connsiteX36" fmla="*/ 534388 w 1349375"/>
                  <a:gd name="connsiteY36" fmla="*/ 1196764 h 1284288"/>
                  <a:gd name="connsiteX37" fmla="*/ 477196 w 1349375"/>
                  <a:gd name="connsiteY37" fmla="*/ 1284288 h 1284288"/>
                  <a:gd name="connsiteX38" fmla="*/ 473622 w 1349375"/>
                  <a:gd name="connsiteY38" fmla="*/ 1284288 h 1284288"/>
                  <a:gd name="connsiteX39" fmla="*/ 464686 w 1349375"/>
                  <a:gd name="connsiteY39" fmla="*/ 1284288 h 1284288"/>
                  <a:gd name="connsiteX40" fmla="*/ 294897 w 1349375"/>
                  <a:gd name="connsiteY40" fmla="*/ 1284288 h 1284288"/>
                  <a:gd name="connsiteX41" fmla="*/ 0 w 1349375"/>
                  <a:gd name="connsiteY41" fmla="*/ 1284288 h 1284288"/>
                  <a:gd name="connsiteX42" fmla="*/ 0 w 1349375"/>
                  <a:gd name="connsiteY42" fmla="*/ 841307 h 1284288"/>
                  <a:gd name="connsiteX43" fmla="*/ 0 w 1349375"/>
                  <a:gd name="connsiteY43" fmla="*/ 832376 h 1284288"/>
                  <a:gd name="connsiteX44" fmla="*/ 58980 w 1349375"/>
                  <a:gd name="connsiteY44" fmla="*/ 768072 h 1284288"/>
                  <a:gd name="connsiteX45" fmla="*/ 92937 w 1349375"/>
                  <a:gd name="connsiteY45" fmla="*/ 777003 h 1284288"/>
                  <a:gd name="connsiteX46" fmla="*/ 219832 w 1349375"/>
                  <a:gd name="connsiteY46" fmla="*/ 816300 h 1284288"/>
                  <a:gd name="connsiteX47" fmla="*/ 366387 w 1349375"/>
                  <a:gd name="connsiteY47" fmla="*/ 659113 h 1284288"/>
                  <a:gd name="connsiteX48" fmla="*/ 219832 w 1349375"/>
                  <a:gd name="connsiteY48" fmla="*/ 501926 h 1284288"/>
                  <a:gd name="connsiteX49" fmla="*/ 92937 w 1349375"/>
                  <a:gd name="connsiteY49" fmla="*/ 541223 h 1284288"/>
                  <a:gd name="connsiteX50" fmla="*/ 58980 w 1349375"/>
                  <a:gd name="connsiteY50" fmla="*/ 548368 h 1284288"/>
                  <a:gd name="connsiteX51" fmla="*/ 0 w 1349375"/>
                  <a:gd name="connsiteY51" fmla="*/ 487637 h 1284288"/>
                  <a:gd name="connsiteX52" fmla="*/ 0 w 1349375"/>
                  <a:gd name="connsiteY52" fmla="*/ 484064 h 1284288"/>
                  <a:gd name="connsiteX53" fmla="*/ 0 w 1349375"/>
                  <a:gd name="connsiteY53" fmla="*/ 480492 h 1284288"/>
                  <a:gd name="connsiteX54" fmla="*/ 0 w 1349375"/>
                  <a:gd name="connsiteY54" fmla="*/ 476919 h 1284288"/>
                  <a:gd name="connsiteX55" fmla="*/ 0 w 1349375"/>
                  <a:gd name="connsiteY55" fmla="*/ 0 h 128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49375" h="1284288">
                    <a:moveTo>
                      <a:pt x="0" y="0"/>
                    </a:moveTo>
                    <a:cubicBezTo>
                      <a:pt x="0" y="0"/>
                      <a:pt x="51831" y="0"/>
                      <a:pt x="82214" y="0"/>
                    </a:cubicBezTo>
                    <a:cubicBezTo>
                      <a:pt x="82214" y="0"/>
                      <a:pt x="82214" y="0"/>
                      <a:pt x="260939" y="0"/>
                    </a:cubicBezTo>
                    <a:cubicBezTo>
                      <a:pt x="260939" y="0"/>
                      <a:pt x="260939" y="0"/>
                      <a:pt x="260939" y="932"/>
                    </a:cubicBezTo>
                    <a:lnTo>
                      <a:pt x="260939" y="1587"/>
                    </a:lnTo>
                    <a:lnTo>
                      <a:pt x="262726" y="1587"/>
                    </a:lnTo>
                    <a:lnTo>
                      <a:pt x="262726" y="0"/>
                    </a:lnTo>
                    <a:cubicBezTo>
                      <a:pt x="262726" y="0"/>
                      <a:pt x="262726" y="0"/>
                      <a:pt x="466473" y="0"/>
                    </a:cubicBezTo>
                    <a:cubicBezTo>
                      <a:pt x="466473" y="0"/>
                      <a:pt x="470047" y="0"/>
                      <a:pt x="475409" y="0"/>
                    </a:cubicBezTo>
                    <a:lnTo>
                      <a:pt x="477196" y="0"/>
                    </a:lnTo>
                    <a:cubicBezTo>
                      <a:pt x="478984" y="0"/>
                      <a:pt x="478984" y="0"/>
                      <a:pt x="478984" y="0"/>
                    </a:cubicBezTo>
                    <a:lnTo>
                      <a:pt x="511206" y="0"/>
                    </a:lnTo>
                    <a:cubicBezTo>
                      <a:pt x="612637" y="0"/>
                      <a:pt x="850732" y="0"/>
                      <a:pt x="850732" y="0"/>
                    </a:cubicBezTo>
                    <a:cubicBezTo>
                      <a:pt x="850732" y="0"/>
                      <a:pt x="850732" y="0"/>
                      <a:pt x="1052691" y="0"/>
                    </a:cubicBezTo>
                    <a:cubicBezTo>
                      <a:pt x="1052691" y="0"/>
                      <a:pt x="1052691" y="0"/>
                      <a:pt x="1247502" y="0"/>
                    </a:cubicBezTo>
                    <a:cubicBezTo>
                      <a:pt x="1254651" y="0"/>
                      <a:pt x="1342226" y="0"/>
                      <a:pt x="1349375" y="0"/>
                    </a:cubicBezTo>
                    <a:cubicBezTo>
                      <a:pt x="1349375" y="0"/>
                      <a:pt x="1349375" y="0"/>
                      <a:pt x="1349375" y="476919"/>
                    </a:cubicBezTo>
                    <a:cubicBezTo>
                      <a:pt x="1349375" y="480492"/>
                      <a:pt x="1347588" y="485850"/>
                      <a:pt x="1347588" y="487637"/>
                    </a:cubicBezTo>
                    <a:cubicBezTo>
                      <a:pt x="1344013" y="525147"/>
                      <a:pt x="1320779" y="548368"/>
                      <a:pt x="1290396" y="548368"/>
                    </a:cubicBezTo>
                    <a:cubicBezTo>
                      <a:pt x="1279672" y="548368"/>
                      <a:pt x="1267162" y="546582"/>
                      <a:pt x="1256438" y="539437"/>
                    </a:cubicBezTo>
                    <a:cubicBezTo>
                      <a:pt x="1256438" y="539437"/>
                      <a:pt x="1170650" y="500140"/>
                      <a:pt x="1129543" y="500140"/>
                    </a:cubicBezTo>
                    <a:cubicBezTo>
                      <a:pt x="1047330" y="500140"/>
                      <a:pt x="981201" y="571589"/>
                      <a:pt x="981201" y="657327"/>
                    </a:cubicBezTo>
                    <a:cubicBezTo>
                      <a:pt x="981201" y="744851"/>
                      <a:pt x="1047330" y="816300"/>
                      <a:pt x="1129543" y="816300"/>
                    </a:cubicBezTo>
                    <a:cubicBezTo>
                      <a:pt x="1170650" y="816300"/>
                      <a:pt x="1256438" y="775217"/>
                      <a:pt x="1256438" y="775217"/>
                    </a:cubicBezTo>
                    <a:cubicBezTo>
                      <a:pt x="1267162" y="769858"/>
                      <a:pt x="1279672" y="768072"/>
                      <a:pt x="1290396" y="768072"/>
                    </a:cubicBezTo>
                    <a:cubicBezTo>
                      <a:pt x="1322566" y="768072"/>
                      <a:pt x="1345801" y="791293"/>
                      <a:pt x="1349375" y="832376"/>
                    </a:cubicBezTo>
                    <a:cubicBezTo>
                      <a:pt x="1349375" y="832376"/>
                      <a:pt x="1349375" y="832376"/>
                      <a:pt x="1349375" y="841307"/>
                    </a:cubicBezTo>
                    <a:cubicBezTo>
                      <a:pt x="1349375" y="841307"/>
                      <a:pt x="1349375" y="841307"/>
                      <a:pt x="1349375" y="1284288"/>
                    </a:cubicBezTo>
                    <a:cubicBezTo>
                      <a:pt x="1349375" y="1284288"/>
                      <a:pt x="1349375" y="1284288"/>
                      <a:pt x="1260013" y="1284288"/>
                    </a:cubicBezTo>
                    <a:cubicBezTo>
                      <a:pt x="1260013" y="1284288"/>
                      <a:pt x="1260013" y="1284288"/>
                      <a:pt x="847158" y="1284288"/>
                    </a:cubicBezTo>
                    <a:lnTo>
                      <a:pt x="840008" y="1284288"/>
                    </a:lnTo>
                    <a:cubicBezTo>
                      <a:pt x="838221" y="1284288"/>
                      <a:pt x="838221" y="1284288"/>
                      <a:pt x="838221" y="1284288"/>
                    </a:cubicBezTo>
                    <a:cubicBezTo>
                      <a:pt x="782816" y="1280716"/>
                      <a:pt x="757795" y="1241419"/>
                      <a:pt x="781029" y="1196764"/>
                    </a:cubicBezTo>
                    <a:cubicBezTo>
                      <a:pt x="781029" y="1196764"/>
                      <a:pt x="822136" y="1116384"/>
                      <a:pt x="822136" y="1075301"/>
                    </a:cubicBezTo>
                    <a:cubicBezTo>
                      <a:pt x="822136" y="998494"/>
                      <a:pt x="748859" y="935976"/>
                      <a:pt x="657709" y="935976"/>
                    </a:cubicBezTo>
                    <a:cubicBezTo>
                      <a:pt x="566559" y="935976"/>
                      <a:pt x="491494" y="998494"/>
                      <a:pt x="491494" y="1075301"/>
                    </a:cubicBezTo>
                    <a:cubicBezTo>
                      <a:pt x="491494" y="1116384"/>
                      <a:pt x="534388" y="1196764"/>
                      <a:pt x="534388" y="1196764"/>
                    </a:cubicBezTo>
                    <a:cubicBezTo>
                      <a:pt x="557623" y="1243205"/>
                      <a:pt x="530814" y="1280716"/>
                      <a:pt x="477196" y="1284288"/>
                    </a:cubicBezTo>
                    <a:cubicBezTo>
                      <a:pt x="475409" y="1284288"/>
                      <a:pt x="473622" y="1284288"/>
                      <a:pt x="473622" y="1284288"/>
                    </a:cubicBezTo>
                    <a:cubicBezTo>
                      <a:pt x="473622" y="1284288"/>
                      <a:pt x="473622" y="1284288"/>
                      <a:pt x="464686" y="1284288"/>
                    </a:cubicBezTo>
                    <a:cubicBezTo>
                      <a:pt x="464686" y="1284288"/>
                      <a:pt x="464686" y="1284288"/>
                      <a:pt x="294897" y="1284288"/>
                    </a:cubicBezTo>
                    <a:cubicBezTo>
                      <a:pt x="294897" y="1284288"/>
                      <a:pt x="294897" y="1284288"/>
                      <a:pt x="0" y="1284288"/>
                    </a:cubicBezTo>
                    <a:cubicBezTo>
                      <a:pt x="0" y="1284288"/>
                      <a:pt x="0" y="1284288"/>
                      <a:pt x="0" y="841307"/>
                    </a:cubicBezTo>
                    <a:cubicBezTo>
                      <a:pt x="0" y="841307"/>
                      <a:pt x="0" y="841307"/>
                      <a:pt x="0" y="832376"/>
                    </a:cubicBezTo>
                    <a:cubicBezTo>
                      <a:pt x="3575" y="791293"/>
                      <a:pt x="26809" y="768072"/>
                      <a:pt x="58980" y="768072"/>
                    </a:cubicBezTo>
                    <a:cubicBezTo>
                      <a:pt x="69703" y="768072"/>
                      <a:pt x="80427" y="769858"/>
                      <a:pt x="92937" y="777003"/>
                    </a:cubicBezTo>
                    <a:cubicBezTo>
                      <a:pt x="92937" y="777003"/>
                      <a:pt x="176938" y="816300"/>
                      <a:pt x="219832" y="816300"/>
                    </a:cubicBezTo>
                    <a:cubicBezTo>
                      <a:pt x="302046" y="816300"/>
                      <a:pt x="366387" y="744851"/>
                      <a:pt x="366387" y="659113"/>
                    </a:cubicBezTo>
                    <a:cubicBezTo>
                      <a:pt x="366387" y="571589"/>
                      <a:pt x="302046" y="501926"/>
                      <a:pt x="219832" y="501926"/>
                    </a:cubicBezTo>
                    <a:cubicBezTo>
                      <a:pt x="176938" y="501926"/>
                      <a:pt x="92937" y="541223"/>
                      <a:pt x="92937" y="541223"/>
                    </a:cubicBezTo>
                    <a:cubicBezTo>
                      <a:pt x="80427" y="546582"/>
                      <a:pt x="69703" y="548368"/>
                      <a:pt x="58980" y="548368"/>
                    </a:cubicBezTo>
                    <a:cubicBezTo>
                      <a:pt x="26809" y="548368"/>
                      <a:pt x="3575" y="525147"/>
                      <a:pt x="0" y="487637"/>
                    </a:cubicBezTo>
                    <a:cubicBezTo>
                      <a:pt x="0" y="485850"/>
                      <a:pt x="0" y="485850"/>
                      <a:pt x="0" y="484064"/>
                    </a:cubicBezTo>
                    <a:cubicBezTo>
                      <a:pt x="0" y="484064"/>
                      <a:pt x="0" y="482278"/>
                      <a:pt x="0" y="480492"/>
                    </a:cubicBezTo>
                    <a:cubicBezTo>
                      <a:pt x="0" y="478705"/>
                      <a:pt x="0" y="476919"/>
                      <a:pt x="0" y="476919"/>
                    </a:cubicBezTo>
                    <a:cubicBezTo>
                      <a:pt x="0" y="476919"/>
                      <a:pt x="0" y="47691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6727351" y="4630849"/>
                <a:ext cx="1165719" cy="914069"/>
              </a:xfrm>
              <a:custGeom>
                <a:avLst/>
                <a:gdLst>
                  <a:gd name="T0" fmla="*/ 661 w 918"/>
                  <a:gd name="T1" fmla="*/ 0 h 720"/>
                  <a:gd name="T2" fmla="*/ 631 w 918"/>
                  <a:gd name="T3" fmla="*/ 49 h 720"/>
                  <a:gd name="T4" fmla="*/ 653 w 918"/>
                  <a:gd name="T5" fmla="*/ 117 h 720"/>
                  <a:gd name="T6" fmla="*/ 565 w 918"/>
                  <a:gd name="T7" fmla="*/ 196 h 720"/>
                  <a:gd name="T8" fmla="*/ 477 w 918"/>
                  <a:gd name="T9" fmla="*/ 117 h 720"/>
                  <a:gd name="T10" fmla="*/ 499 w 918"/>
                  <a:gd name="T11" fmla="*/ 49 h 720"/>
                  <a:gd name="T12" fmla="*/ 469 w 918"/>
                  <a:gd name="T13" fmla="*/ 0 h 720"/>
                  <a:gd name="T14" fmla="*/ 467 w 918"/>
                  <a:gd name="T15" fmla="*/ 0 h 720"/>
                  <a:gd name="T16" fmla="*/ 469 w 918"/>
                  <a:gd name="T17" fmla="*/ 0 h 720"/>
                  <a:gd name="T18" fmla="*/ 468 w 918"/>
                  <a:gd name="T19" fmla="*/ 0 h 720"/>
                  <a:gd name="T20" fmla="*/ 470 w 918"/>
                  <a:gd name="T21" fmla="*/ 0 h 720"/>
                  <a:gd name="T22" fmla="*/ 463 w 918"/>
                  <a:gd name="T23" fmla="*/ 0 h 720"/>
                  <a:gd name="T24" fmla="*/ 243 w 918"/>
                  <a:gd name="T25" fmla="*/ 0 h 720"/>
                  <a:gd name="T26" fmla="*/ 243 w 918"/>
                  <a:gd name="T27" fmla="*/ 0 h 720"/>
                  <a:gd name="T28" fmla="*/ 196 w 918"/>
                  <a:gd name="T29" fmla="*/ 0 h 720"/>
                  <a:gd name="T30" fmla="*/ 196 w 918"/>
                  <a:gd name="T31" fmla="*/ 248 h 720"/>
                  <a:gd name="T32" fmla="*/ 196 w 918"/>
                  <a:gd name="T33" fmla="*/ 253 h 720"/>
                  <a:gd name="T34" fmla="*/ 196 w 918"/>
                  <a:gd name="T35" fmla="*/ 253 h 720"/>
                  <a:gd name="T36" fmla="*/ 165 w 918"/>
                  <a:gd name="T37" fmla="*/ 289 h 720"/>
                  <a:gd name="T38" fmla="*/ 146 w 918"/>
                  <a:gd name="T39" fmla="*/ 285 h 720"/>
                  <a:gd name="T40" fmla="*/ 79 w 918"/>
                  <a:gd name="T41" fmla="*/ 263 h 720"/>
                  <a:gd name="T42" fmla="*/ 0 w 918"/>
                  <a:gd name="T43" fmla="*/ 351 h 720"/>
                  <a:gd name="T44" fmla="*/ 79 w 918"/>
                  <a:gd name="T45" fmla="*/ 439 h 720"/>
                  <a:gd name="T46" fmla="*/ 146 w 918"/>
                  <a:gd name="T47" fmla="*/ 417 h 720"/>
                  <a:gd name="T48" fmla="*/ 165 w 918"/>
                  <a:gd name="T49" fmla="*/ 412 h 720"/>
                  <a:gd name="T50" fmla="*/ 196 w 918"/>
                  <a:gd name="T51" fmla="*/ 446 h 720"/>
                  <a:gd name="T52" fmla="*/ 196 w 918"/>
                  <a:gd name="T53" fmla="*/ 446 h 720"/>
                  <a:gd name="T54" fmla="*/ 196 w 918"/>
                  <a:gd name="T55" fmla="*/ 448 h 720"/>
                  <a:gd name="T56" fmla="*/ 196 w 918"/>
                  <a:gd name="T57" fmla="*/ 446 h 720"/>
                  <a:gd name="T58" fmla="*/ 196 w 918"/>
                  <a:gd name="T59" fmla="*/ 446 h 720"/>
                  <a:gd name="T60" fmla="*/ 196 w 918"/>
                  <a:gd name="T61" fmla="*/ 446 h 720"/>
                  <a:gd name="T62" fmla="*/ 196 w 918"/>
                  <a:gd name="T63" fmla="*/ 453 h 720"/>
                  <a:gd name="T64" fmla="*/ 196 w 918"/>
                  <a:gd name="T65" fmla="*/ 720 h 720"/>
                  <a:gd name="T66" fmla="*/ 250 w 918"/>
                  <a:gd name="T67" fmla="*/ 719 h 720"/>
                  <a:gd name="T68" fmla="*/ 354 w 918"/>
                  <a:gd name="T69" fmla="*/ 719 h 720"/>
                  <a:gd name="T70" fmla="*/ 354 w 918"/>
                  <a:gd name="T71" fmla="*/ 719 h 720"/>
                  <a:gd name="T72" fmla="*/ 462 w 918"/>
                  <a:gd name="T73" fmla="*/ 719 h 720"/>
                  <a:gd name="T74" fmla="*/ 661 w 918"/>
                  <a:gd name="T75" fmla="*/ 719 h 720"/>
                  <a:gd name="T76" fmla="*/ 661 w 918"/>
                  <a:gd name="T77" fmla="*/ 719 h 720"/>
                  <a:gd name="T78" fmla="*/ 661 w 918"/>
                  <a:gd name="T79" fmla="*/ 719 h 720"/>
                  <a:gd name="T80" fmla="*/ 667 w 918"/>
                  <a:gd name="T81" fmla="*/ 719 h 720"/>
                  <a:gd name="T82" fmla="*/ 872 w 918"/>
                  <a:gd name="T83" fmla="*/ 719 h 720"/>
                  <a:gd name="T84" fmla="*/ 916 w 918"/>
                  <a:gd name="T85" fmla="*/ 719 h 720"/>
                  <a:gd name="T86" fmla="*/ 916 w 918"/>
                  <a:gd name="T87" fmla="*/ 452 h 720"/>
                  <a:gd name="T88" fmla="*/ 916 w 918"/>
                  <a:gd name="T89" fmla="*/ 448 h 720"/>
                  <a:gd name="T90" fmla="*/ 916 w 918"/>
                  <a:gd name="T91" fmla="*/ 448 h 720"/>
                  <a:gd name="T92" fmla="*/ 916 w 918"/>
                  <a:gd name="T93" fmla="*/ 248 h 720"/>
                  <a:gd name="T94" fmla="*/ 916 w 918"/>
                  <a:gd name="T95" fmla="*/ 0 h 720"/>
                  <a:gd name="T96" fmla="*/ 758 w 918"/>
                  <a:gd name="T97" fmla="*/ 0 h 720"/>
                  <a:gd name="T98" fmla="*/ 668 w 918"/>
                  <a:gd name="T99" fmla="*/ 0 h 720"/>
                  <a:gd name="T100" fmla="*/ 663 w 918"/>
                  <a:gd name="T101" fmla="*/ 0 h 720"/>
                  <a:gd name="T102" fmla="*/ 661 w 918"/>
                  <a:gd name="T10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8" h="720">
                    <a:moveTo>
                      <a:pt x="661" y="0"/>
                    </a:moveTo>
                    <a:cubicBezTo>
                      <a:pt x="632" y="2"/>
                      <a:pt x="618" y="24"/>
                      <a:pt x="631" y="49"/>
                    </a:cubicBezTo>
                    <a:cubicBezTo>
                      <a:pt x="631" y="49"/>
                      <a:pt x="653" y="94"/>
                      <a:pt x="653" y="117"/>
                    </a:cubicBezTo>
                    <a:cubicBezTo>
                      <a:pt x="653" y="160"/>
                      <a:pt x="613" y="196"/>
                      <a:pt x="565" y="196"/>
                    </a:cubicBezTo>
                    <a:cubicBezTo>
                      <a:pt x="516" y="196"/>
                      <a:pt x="477" y="160"/>
                      <a:pt x="477" y="117"/>
                    </a:cubicBezTo>
                    <a:cubicBezTo>
                      <a:pt x="477" y="94"/>
                      <a:pt x="499" y="49"/>
                      <a:pt x="499" y="49"/>
                    </a:cubicBezTo>
                    <a:cubicBezTo>
                      <a:pt x="511" y="24"/>
                      <a:pt x="498" y="2"/>
                      <a:pt x="469" y="0"/>
                    </a:cubicBezTo>
                    <a:cubicBezTo>
                      <a:pt x="468" y="0"/>
                      <a:pt x="468" y="0"/>
                      <a:pt x="467" y="0"/>
                    </a:cubicBezTo>
                    <a:cubicBezTo>
                      <a:pt x="468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9" y="0"/>
                      <a:pt x="470" y="0"/>
                      <a:pt x="470" y="0"/>
                    </a:cubicBezTo>
                    <a:cubicBezTo>
                      <a:pt x="469" y="0"/>
                      <a:pt x="467" y="0"/>
                      <a:pt x="46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48"/>
                      <a:pt x="196" y="248"/>
                      <a:pt x="196" y="248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4" y="276"/>
                      <a:pt x="182" y="289"/>
                      <a:pt x="165" y="289"/>
                    </a:cubicBezTo>
                    <a:cubicBezTo>
                      <a:pt x="159" y="289"/>
                      <a:pt x="153" y="288"/>
                      <a:pt x="146" y="285"/>
                    </a:cubicBezTo>
                    <a:cubicBezTo>
                      <a:pt x="146" y="285"/>
                      <a:pt x="101" y="263"/>
                      <a:pt x="79" y="263"/>
                    </a:cubicBezTo>
                    <a:cubicBezTo>
                      <a:pt x="35" y="263"/>
                      <a:pt x="0" y="302"/>
                      <a:pt x="0" y="351"/>
                    </a:cubicBezTo>
                    <a:cubicBezTo>
                      <a:pt x="0" y="399"/>
                      <a:pt x="35" y="439"/>
                      <a:pt x="79" y="439"/>
                    </a:cubicBezTo>
                    <a:cubicBezTo>
                      <a:pt x="101" y="439"/>
                      <a:pt x="146" y="417"/>
                      <a:pt x="146" y="417"/>
                    </a:cubicBezTo>
                    <a:cubicBezTo>
                      <a:pt x="153" y="413"/>
                      <a:pt x="159" y="412"/>
                      <a:pt x="165" y="412"/>
                    </a:cubicBezTo>
                    <a:cubicBezTo>
                      <a:pt x="181" y="412"/>
                      <a:pt x="193" y="425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7"/>
                      <a:pt x="196" y="447"/>
                      <a:pt x="196" y="448"/>
                    </a:cubicBezTo>
                    <a:cubicBezTo>
                      <a:pt x="196" y="447"/>
                      <a:pt x="196" y="447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8"/>
                      <a:pt x="196" y="450"/>
                      <a:pt x="196" y="453"/>
                    </a:cubicBezTo>
                    <a:cubicBezTo>
                      <a:pt x="196" y="720"/>
                      <a:pt x="196" y="720"/>
                      <a:pt x="196" y="720"/>
                    </a:cubicBezTo>
                    <a:cubicBezTo>
                      <a:pt x="200" y="720"/>
                      <a:pt x="246" y="719"/>
                      <a:pt x="250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462" y="719"/>
                      <a:pt x="462" y="719"/>
                      <a:pt x="462" y="719"/>
                    </a:cubicBezTo>
                    <a:cubicBezTo>
                      <a:pt x="462" y="719"/>
                      <a:pt x="628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4" y="719"/>
                      <a:pt x="666" y="719"/>
                      <a:pt x="667" y="719"/>
                    </a:cubicBezTo>
                    <a:cubicBezTo>
                      <a:pt x="872" y="719"/>
                      <a:pt x="872" y="719"/>
                      <a:pt x="872" y="719"/>
                    </a:cubicBezTo>
                    <a:cubicBezTo>
                      <a:pt x="888" y="719"/>
                      <a:pt x="916" y="719"/>
                      <a:pt x="916" y="719"/>
                    </a:cubicBezTo>
                    <a:cubicBezTo>
                      <a:pt x="916" y="452"/>
                      <a:pt x="916" y="452"/>
                      <a:pt x="916" y="452"/>
                    </a:cubicBezTo>
                    <a:cubicBezTo>
                      <a:pt x="916" y="450"/>
                      <a:pt x="915" y="448"/>
                      <a:pt x="916" y="448"/>
                    </a:cubicBezTo>
                    <a:cubicBezTo>
                      <a:pt x="916" y="448"/>
                      <a:pt x="916" y="448"/>
                      <a:pt x="916" y="448"/>
                    </a:cubicBezTo>
                    <a:cubicBezTo>
                      <a:pt x="918" y="418"/>
                      <a:pt x="916" y="248"/>
                      <a:pt x="916" y="248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668" y="0"/>
                      <a:pt x="668" y="0"/>
                      <a:pt x="668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62" y="0"/>
                      <a:pt x="662" y="0"/>
                      <a:pt x="661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4329332" y="4630849"/>
                <a:ext cx="1164591" cy="914069"/>
              </a:xfrm>
              <a:custGeom>
                <a:avLst/>
                <a:gdLst>
                  <a:gd name="T0" fmla="*/ 256 w 917"/>
                  <a:gd name="T1" fmla="*/ 0 h 720"/>
                  <a:gd name="T2" fmla="*/ 254 w 917"/>
                  <a:gd name="T3" fmla="*/ 0 h 720"/>
                  <a:gd name="T4" fmla="*/ 249 w 917"/>
                  <a:gd name="T5" fmla="*/ 0 h 720"/>
                  <a:gd name="T6" fmla="*/ 160 w 917"/>
                  <a:gd name="T7" fmla="*/ 0 h 720"/>
                  <a:gd name="T8" fmla="*/ 2 w 917"/>
                  <a:gd name="T9" fmla="*/ 0 h 720"/>
                  <a:gd name="T10" fmla="*/ 2 w 917"/>
                  <a:gd name="T11" fmla="*/ 248 h 720"/>
                  <a:gd name="T12" fmla="*/ 2 w 917"/>
                  <a:gd name="T13" fmla="*/ 448 h 720"/>
                  <a:gd name="T14" fmla="*/ 2 w 917"/>
                  <a:gd name="T15" fmla="*/ 448 h 720"/>
                  <a:gd name="T16" fmla="*/ 2 w 917"/>
                  <a:gd name="T17" fmla="*/ 452 h 720"/>
                  <a:gd name="T18" fmla="*/ 2 w 917"/>
                  <a:gd name="T19" fmla="*/ 719 h 720"/>
                  <a:gd name="T20" fmla="*/ 46 w 917"/>
                  <a:gd name="T21" fmla="*/ 719 h 720"/>
                  <a:gd name="T22" fmla="*/ 251 w 917"/>
                  <a:gd name="T23" fmla="*/ 719 h 720"/>
                  <a:gd name="T24" fmla="*/ 256 w 917"/>
                  <a:gd name="T25" fmla="*/ 719 h 720"/>
                  <a:gd name="T26" fmla="*/ 256 w 917"/>
                  <a:gd name="T27" fmla="*/ 719 h 720"/>
                  <a:gd name="T28" fmla="*/ 256 w 917"/>
                  <a:gd name="T29" fmla="*/ 719 h 720"/>
                  <a:gd name="T30" fmla="*/ 455 w 917"/>
                  <a:gd name="T31" fmla="*/ 719 h 720"/>
                  <a:gd name="T32" fmla="*/ 563 w 917"/>
                  <a:gd name="T33" fmla="*/ 719 h 720"/>
                  <a:gd name="T34" fmla="*/ 563 w 917"/>
                  <a:gd name="T35" fmla="*/ 719 h 720"/>
                  <a:gd name="T36" fmla="*/ 667 w 917"/>
                  <a:gd name="T37" fmla="*/ 719 h 720"/>
                  <a:gd name="T38" fmla="*/ 721 w 917"/>
                  <a:gd name="T39" fmla="*/ 720 h 720"/>
                  <a:gd name="T40" fmla="*/ 721 w 917"/>
                  <a:gd name="T41" fmla="*/ 453 h 720"/>
                  <a:gd name="T42" fmla="*/ 721 w 917"/>
                  <a:gd name="T43" fmla="*/ 446 h 720"/>
                  <a:gd name="T44" fmla="*/ 721 w 917"/>
                  <a:gd name="T45" fmla="*/ 446 h 720"/>
                  <a:gd name="T46" fmla="*/ 721 w 917"/>
                  <a:gd name="T47" fmla="*/ 446 h 720"/>
                  <a:gd name="T48" fmla="*/ 722 w 917"/>
                  <a:gd name="T49" fmla="*/ 448 h 720"/>
                  <a:gd name="T50" fmla="*/ 722 w 917"/>
                  <a:gd name="T51" fmla="*/ 446 h 720"/>
                  <a:gd name="T52" fmla="*/ 722 w 917"/>
                  <a:gd name="T53" fmla="*/ 446 h 720"/>
                  <a:gd name="T54" fmla="*/ 722 w 917"/>
                  <a:gd name="T55" fmla="*/ 446 h 720"/>
                  <a:gd name="T56" fmla="*/ 753 w 917"/>
                  <a:gd name="T57" fmla="*/ 412 h 720"/>
                  <a:gd name="T58" fmla="*/ 771 w 917"/>
                  <a:gd name="T59" fmla="*/ 417 h 720"/>
                  <a:gd name="T60" fmla="*/ 839 w 917"/>
                  <a:gd name="T61" fmla="*/ 439 h 720"/>
                  <a:gd name="T62" fmla="*/ 917 w 917"/>
                  <a:gd name="T63" fmla="*/ 351 h 720"/>
                  <a:gd name="T64" fmla="*/ 839 w 917"/>
                  <a:gd name="T65" fmla="*/ 263 h 720"/>
                  <a:gd name="T66" fmla="*/ 771 w 917"/>
                  <a:gd name="T67" fmla="*/ 285 h 720"/>
                  <a:gd name="T68" fmla="*/ 753 w 917"/>
                  <a:gd name="T69" fmla="*/ 289 h 720"/>
                  <a:gd name="T70" fmla="*/ 722 w 917"/>
                  <a:gd name="T71" fmla="*/ 253 h 720"/>
                  <a:gd name="T72" fmla="*/ 721 w 917"/>
                  <a:gd name="T73" fmla="*/ 253 h 720"/>
                  <a:gd name="T74" fmla="*/ 721 w 917"/>
                  <a:gd name="T75" fmla="*/ 248 h 720"/>
                  <a:gd name="T76" fmla="*/ 721 w 917"/>
                  <a:gd name="T77" fmla="*/ 0 h 720"/>
                  <a:gd name="T78" fmla="*/ 674 w 917"/>
                  <a:gd name="T79" fmla="*/ 0 h 720"/>
                  <a:gd name="T80" fmla="*/ 674 w 917"/>
                  <a:gd name="T81" fmla="*/ 0 h 720"/>
                  <a:gd name="T82" fmla="*/ 454 w 917"/>
                  <a:gd name="T83" fmla="*/ 0 h 720"/>
                  <a:gd name="T84" fmla="*/ 447 w 917"/>
                  <a:gd name="T85" fmla="*/ 0 h 720"/>
                  <a:gd name="T86" fmla="*/ 449 w 917"/>
                  <a:gd name="T87" fmla="*/ 0 h 720"/>
                  <a:gd name="T88" fmla="*/ 448 w 917"/>
                  <a:gd name="T89" fmla="*/ 0 h 720"/>
                  <a:gd name="T90" fmla="*/ 450 w 917"/>
                  <a:gd name="T91" fmla="*/ 0 h 720"/>
                  <a:gd name="T92" fmla="*/ 449 w 917"/>
                  <a:gd name="T93" fmla="*/ 0 h 720"/>
                  <a:gd name="T94" fmla="*/ 419 w 917"/>
                  <a:gd name="T95" fmla="*/ 49 h 720"/>
                  <a:gd name="T96" fmla="*/ 441 w 917"/>
                  <a:gd name="T97" fmla="*/ 117 h 720"/>
                  <a:gd name="T98" fmla="*/ 353 w 917"/>
                  <a:gd name="T99" fmla="*/ 196 h 720"/>
                  <a:gd name="T100" fmla="*/ 265 w 917"/>
                  <a:gd name="T101" fmla="*/ 117 h 720"/>
                  <a:gd name="T102" fmla="*/ 287 w 917"/>
                  <a:gd name="T103" fmla="*/ 49 h 720"/>
                  <a:gd name="T104" fmla="*/ 256 w 917"/>
                  <a:gd name="T10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20">
                    <a:moveTo>
                      <a:pt x="256" y="0"/>
                    </a:moveTo>
                    <a:cubicBezTo>
                      <a:pt x="255" y="0"/>
                      <a:pt x="255" y="0"/>
                      <a:pt x="254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0" y="418"/>
                      <a:pt x="2" y="448"/>
                    </a:cubicBezTo>
                    <a:cubicBezTo>
                      <a:pt x="2" y="448"/>
                      <a:pt x="2" y="448"/>
                      <a:pt x="2" y="448"/>
                    </a:cubicBezTo>
                    <a:cubicBezTo>
                      <a:pt x="2" y="448"/>
                      <a:pt x="2" y="450"/>
                      <a:pt x="2" y="452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2" y="719"/>
                      <a:pt x="30" y="719"/>
                      <a:pt x="46" y="719"/>
                    </a:cubicBezTo>
                    <a:cubicBezTo>
                      <a:pt x="251" y="719"/>
                      <a:pt x="251" y="719"/>
                      <a:pt x="251" y="719"/>
                    </a:cubicBezTo>
                    <a:cubicBezTo>
                      <a:pt x="251" y="719"/>
                      <a:pt x="253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90" y="719"/>
                      <a:pt x="455" y="719"/>
                      <a:pt x="455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667" y="719"/>
                      <a:pt x="667" y="719"/>
                      <a:pt x="667" y="719"/>
                    </a:cubicBezTo>
                    <a:cubicBezTo>
                      <a:pt x="671" y="719"/>
                      <a:pt x="718" y="720"/>
                      <a:pt x="721" y="720"/>
                    </a:cubicBezTo>
                    <a:cubicBezTo>
                      <a:pt x="721" y="453"/>
                      <a:pt x="721" y="453"/>
                      <a:pt x="721" y="453"/>
                    </a:cubicBezTo>
                    <a:cubicBezTo>
                      <a:pt x="721" y="450"/>
                      <a:pt x="721" y="448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7"/>
                      <a:pt x="721" y="447"/>
                      <a:pt x="722" y="448"/>
                    </a:cubicBezTo>
                    <a:cubicBezTo>
                      <a:pt x="722" y="447"/>
                      <a:pt x="722" y="447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4" y="425"/>
                      <a:pt x="736" y="412"/>
                      <a:pt x="753" y="412"/>
                    </a:cubicBezTo>
                    <a:cubicBezTo>
                      <a:pt x="758" y="412"/>
                      <a:pt x="765" y="413"/>
                      <a:pt x="771" y="417"/>
                    </a:cubicBezTo>
                    <a:cubicBezTo>
                      <a:pt x="771" y="417"/>
                      <a:pt x="816" y="439"/>
                      <a:pt x="839" y="439"/>
                    </a:cubicBezTo>
                    <a:cubicBezTo>
                      <a:pt x="882" y="439"/>
                      <a:pt x="917" y="399"/>
                      <a:pt x="917" y="351"/>
                    </a:cubicBezTo>
                    <a:cubicBezTo>
                      <a:pt x="917" y="302"/>
                      <a:pt x="882" y="263"/>
                      <a:pt x="839" y="263"/>
                    </a:cubicBezTo>
                    <a:cubicBezTo>
                      <a:pt x="816" y="263"/>
                      <a:pt x="771" y="285"/>
                      <a:pt x="771" y="285"/>
                    </a:cubicBezTo>
                    <a:cubicBezTo>
                      <a:pt x="765" y="288"/>
                      <a:pt x="758" y="289"/>
                      <a:pt x="753" y="289"/>
                    </a:cubicBezTo>
                    <a:cubicBezTo>
                      <a:pt x="736" y="289"/>
                      <a:pt x="723" y="276"/>
                      <a:pt x="722" y="253"/>
                    </a:cubicBezTo>
                    <a:cubicBezTo>
                      <a:pt x="721" y="253"/>
                      <a:pt x="721" y="253"/>
                      <a:pt x="721" y="253"/>
                    </a:cubicBezTo>
                    <a:cubicBezTo>
                      <a:pt x="721" y="248"/>
                      <a:pt x="721" y="248"/>
                      <a:pt x="721" y="248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1" y="0"/>
                      <a:pt x="449" y="0"/>
                      <a:pt x="447" y="0"/>
                    </a:cubicBezTo>
                    <a:cubicBezTo>
                      <a:pt x="448" y="0"/>
                      <a:pt x="448" y="0"/>
                      <a:pt x="449" y="0"/>
                    </a:cubicBezTo>
                    <a:cubicBezTo>
                      <a:pt x="449" y="0"/>
                      <a:pt x="448" y="0"/>
                      <a:pt x="448" y="0"/>
                    </a:cubicBezTo>
                    <a:cubicBezTo>
                      <a:pt x="449" y="0"/>
                      <a:pt x="449" y="0"/>
                      <a:pt x="450" y="0"/>
                    </a:cubicBezTo>
                    <a:cubicBezTo>
                      <a:pt x="450" y="0"/>
                      <a:pt x="449" y="0"/>
                      <a:pt x="449" y="0"/>
                    </a:cubicBezTo>
                    <a:cubicBezTo>
                      <a:pt x="420" y="2"/>
                      <a:pt x="406" y="24"/>
                      <a:pt x="419" y="49"/>
                    </a:cubicBezTo>
                    <a:cubicBezTo>
                      <a:pt x="419" y="49"/>
                      <a:pt x="441" y="94"/>
                      <a:pt x="441" y="117"/>
                    </a:cubicBezTo>
                    <a:cubicBezTo>
                      <a:pt x="441" y="160"/>
                      <a:pt x="401" y="196"/>
                      <a:pt x="353" y="196"/>
                    </a:cubicBezTo>
                    <a:cubicBezTo>
                      <a:pt x="304" y="196"/>
                      <a:pt x="265" y="160"/>
                      <a:pt x="265" y="117"/>
                    </a:cubicBezTo>
                    <a:cubicBezTo>
                      <a:pt x="265" y="94"/>
                      <a:pt x="287" y="49"/>
                      <a:pt x="287" y="49"/>
                    </a:cubicBezTo>
                    <a:cubicBezTo>
                      <a:pt x="299" y="24"/>
                      <a:pt x="286" y="2"/>
                      <a:pt x="2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4" name="AutoShape 124"/>
            <p:cNvSpPr>
              <a:spLocks noChangeAspect="1"/>
            </p:cNvSpPr>
            <p:nvPr/>
          </p:nvSpPr>
          <p:spPr bwMode="auto">
            <a:xfrm>
              <a:off x="4582257" y="2162537"/>
              <a:ext cx="413685" cy="330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76184" tIns="76184" rIns="76184" bIns="76184" anchor="ctr"/>
            <a:lstStyle/>
            <a:p>
              <a:pPr defTabSz="685510">
                <a:defRPr/>
              </a:pPr>
              <a:endParaRPr lang="es-ES" sz="495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5" name="AutoShape 84"/>
            <p:cNvSpPr>
              <a:spLocks noChangeAspect="1"/>
            </p:cNvSpPr>
            <p:nvPr/>
          </p:nvSpPr>
          <p:spPr bwMode="auto">
            <a:xfrm>
              <a:off x="7260165" y="4985541"/>
              <a:ext cx="332105" cy="333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76184" tIns="76184" rIns="76184" bIns="76184" anchor="ctr"/>
            <a:lstStyle/>
            <a:p>
              <a:pPr defTabSz="685510">
                <a:defRPr/>
              </a:pPr>
              <a:endParaRPr lang="es-ES" sz="495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6" name="Freeform 16"/>
            <p:cNvSpPr>
              <a:spLocks noChangeAspect="1" noChangeArrowheads="1"/>
            </p:cNvSpPr>
            <p:nvPr/>
          </p:nvSpPr>
          <p:spPr bwMode="auto">
            <a:xfrm>
              <a:off x="5976105" y="2095116"/>
              <a:ext cx="261548" cy="41086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37132" tIns="68567" rIns="137132" bIns="68567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17" name="AutoShape 123"/>
            <p:cNvSpPr>
              <a:spLocks noChangeAspect="1"/>
            </p:cNvSpPr>
            <p:nvPr/>
          </p:nvSpPr>
          <p:spPr bwMode="auto">
            <a:xfrm>
              <a:off x="5940208" y="3368680"/>
              <a:ext cx="367003" cy="4038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092" tIns="38092" rIns="38092" bIns="38092" anchor="ctr"/>
            <a:lstStyle/>
            <a:p>
              <a:pPr defTabSz="342824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Freeform 74"/>
            <p:cNvSpPr>
              <a:spLocks noChangeAspect="1" noChangeArrowheads="1"/>
            </p:cNvSpPr>
            <p:nvPr/>
          </p:nvSpPr>
          <p:spPr bwMode="auto">
            <a:xfrm>
              <a:off x="4582257" y="3510209"/>
              <a:ext cx="372367" cy="329811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788" dirty="0"/>
            </a:p>
          </p:txBody>
        </p:sp>
        <p:sp>
          <p:nvSpPr>
            <p:cNvPr id="19" name="AutoShape 91"/>
            <p:cNvSpPr>
              <a:spLocks noChangeAspect="1"/>
            </p:cNvSpPr>
            <p:nvPr/>
          </p:nvSpPr>
          <p:spPr bwMode="auto">
            <a:xfrm>
              <a:off x="7242931" y="2130656"/>
              <a:ext cx="329461" cy="362502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76184" tIns="76184" rIns="76184" bIns="76184" anchor="ctr"/>
            <a:lstStyle/>
            <a:p>
              <a:pPr defTabSz="685646">
                <a:defRPr/>
              </a:pPr>
              <a:endParaRPr lang="es-ES" sz="495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0" name="AutoShape 114"/>
            <p:cNvSpPr>
              <a:spLocks noChangeAspect="1"/>
            </p:cNvSpPr>
            <p:nvPr/>
          </p:nvSpPr>
          <p:spPr bwMode="auto">
            <a:xfrm>
              <a:off x="4597755" y="4957397"/>
              <a:ext cx="322773" cy="355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76184" tIns="76184" rIns="76184" bIns="76184" anchor="ctr"/>
            <a:lstStyle/>
            <a:p>
              <a:pPr defTabSz="685646">
                <a:defRPr/>
              </a:pPr>
              <a:endParaRPr lang="es-ES" sz="495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1" name="Freeform 138"/>
            <p:cNvSpPr>
              <a:spLocks noChangeAspect="1" noChangeArrowheads="1"/>
            </p:cNvSpPr>
            <p:nvPr/>
          </p:nvSpPr>
          <p:spPr bwMode="auto">
            <a:xfrm>
              <a:off x="7296509" y="3532243"/>
              <a:ext cx="329461" cy="394316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  <p:sp>
          <p:nvSpPr>
            <p:cNvPr id="22" name="AutoShape 12"/>
            <p:cNvSpPr>
              <a:spLocks noChangeAspect="1"/>
            </p:cNvSpPr>
            <p:nvPr/>
          </p:nvSpPr>
          <p:spPr bwMode="auto">
            <a:xfrm>
              <a:off x="5960414" y="5008345"/>
              <a:ext cx="294991" cy="324575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38092" tIns="38092" rIns="38092" bIns="38092" anchor="ctr"/>
            <a:lstStyle/>
            <a:p>
              <a:pPr defTabSz="342824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3" name="TextBox 141"/>
            <p:cNvSpPr txBox="1"/>
            <p:nvPr/>
          </p:nvSpPr>
          <p:spPr>
            <a:xfrm>
              <a:off x="5982998" y="3817813"/>
              <a:ext cx="24630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d-ID" sz="9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33" name="文本框 37"/>
          <p:cNvSpPr txBox="1"/>
          <p:nvPr/>
        </p:nvSpPr>
        <p:spPr>
          <a:xfrm>
            <a:off x="6691590" y="4651302"/>
            <a:ext cx="2452410" cy="25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Работа с молодежью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34" name="文本框 38"/>
          <p:cNvSpPr txBox="1"/>
          <p:nvPr/>
        </p:nvSpPr>
        <p:spPr>
          <a:xfrm>
            <a:off x="6651712" y="3692710"/>
            <a:ext cx="24112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Программы для старшего поколения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35" name="文本框 39"/>
          <p:cNvSpPr txBox="1"/>
          <p:nvPr/>
        </p:nvSpPr>
        <p:spPr>
          <a:xfrm>
            <a:off x="6660570" y="2472138"/>
            <a:ext cx="241667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Развитие массового и интеллектуального спорта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6651712" y="5349130"/>
            <a:ext cx="234178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Экологические и краеведческие проекты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37" name="文本框 41"/>
          <p:cNvSpPr txBox="1"/>
          <p:nvPr/>
        </p:nvSpPr>
        <p:spPr>
          <a:xfrm>
            <a:off x="280193" y="2528053"/>
            <a:ext cx="200868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Ресурсный центр для </a:t>
            </a:r>
            <a:r>
              <a:rPr lang="ru-RU" altLang="zh-CN" sz="1600" b="1" dirty="0">
                <a:solidFill>
                  <a:schemeClr val="tx2"/>
                </a:solidFill>
                <a:ea typeface="微软雅黑" pitchFamily="34" charset="-122"/>
              </a:rPr>
              <a:t>НКО</a:t>
            </a:r>
          </a:p>
        </p:txBody>
      </p:sp>
      <p:sp>
        <p:nvSpPr>
          <p:cNvPr id="38" name="文本框 42"/>
          <p:cNvSpPr txBox="1"/>
          <p:nvPr/>
        </p:nvSpPr>
        <p:spPr>
          <a:xfrm>
            <a:off x="61155" y="3524525"/>
            <a:ext cx="219321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Развитие </a:t>
            </a:r>
            <a:r>
              <a:rPr lang="ru-RU" altLang="zh-CN" sz="1600" b="1" dirty="0">
                <a:solidFill>
                  <a:schemeClr val="tx2"/>
                </a:solidFill>
                <a:ea typeface="微软雅黑" pitchFamily="34" charset="-122"/>
              </a:rPr>
              <a:t>волонтерского д</a:t>
            </a: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вижения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39" name="文本框 43"/>
          <p:cNvSpPr txBox="1"/>
          <p:nvPr/>
        </p:nvSpPr>
        <p:spPr>
          <a:xfrm>
            <a:off x="176448" y="4436122"/>
            <a:ext cx="182611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>
                <a:solidFill>
                  <a:schemeClr val="tx2"/>
                </a:solidFill>
                <a:ea typeface="微软雅黑" pitchFamily="34" charset="-122"/>
              </a:rPr>
              <a:t>Городской</a:t>
            </a:r>
            <a:r>
              <a:rPr lang="ru-RU" altLang="zh-CN" sz="105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продюсерский центр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sp>
        <p:nvSpPr>
          <p:cNvPr id="40" name="文本框 44"/>
          <p:cNvSpPr txBox="1"/>
          <p:nvPr/>
        </p:nvSpPr>
        <p:spPr>
          <a:xfrm>
            <a:off x="207164" y="5320586"/>
            <a:ext cx="1774313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1600" b="1" dirty="0" smtClean="0">
                <a:solidFill>
                  <a:schemeClr val="tx2"/>
                </a:solidFill>
                <a:ea typeface="微软雅黑" pitchFamily="34" charset="-122"/>
              </a:rPr>
              <a:t>Работа с семьями в ТЖС</a:t>
            </a:r>
            <a:endParaRPr lang="ru-RU" altLang="zh-CN" sz="1600" dirty="0">
              <a:solidFill>
                <a:schemeClr val="tx2"/>
              </a:solidFill>
              <a:ea typeface="微软雅黑" pitchFamily="34" charset="-122"/>
            </a:endParaRPr>
          </a:p>
        </p:txBody>
      </p:sp>
      <p:pic>
        <p:nvPicPr>
          <p:cNvPr id="41" name="Содержимое 3" descr="Do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553" y="988956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Направления деятельности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1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395536" y="2258197"/>
            <a:ext cx="8640960" cy="4104456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133242"/>
              <a:ext cx="19850881" cy="7132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37119" tIns="68550" rIns="137119" bIns="68550" anchor="t" anchorCtr="0">
              <a:noAutofit/>
            </a:bodyPr>
            <a:lstStyle/>
            <a:p>
              <a:endParaRPr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2201778" y="8512119"/>
              <a:ext cx="2559733" cy="20640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9386176" y="7488941"/>
              <a:ext cx="2607688" cy="19736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r>
                <a:rPr lang="ru-RU" sz="1300" b="1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649497" y="6621580"/>
              <a:ext cx="2583929" cy="22056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37119" tIns="68550" rIns="137119" bIns="68550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68569" tIns="34275" rIns="68569" bIns="34275" anchor="t" anchorCtr="0">
                <a:noAutofit/>
              </a:bodyPr>
              <a:lstStyle/>
              <a:p>
                <a:endParaRPr sz="27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0" name="文本框 24"/>
          <p:cNvSpPr txBox="1"/>
          <p:nvPr/>
        </p:nvSpPr>
        <p:spPr>
          <a:xfrm>
            <a:off x="5967098" y="3284984"/>
            <a:ext cx="2421325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2800" b="1" dirty="0" smtClean="0">
                <a:solidFill>
                  <a:srgbClr val="C00000"/>
                </a:solidFill>
                <a:ea typeface="微软雅黑" pitchFamily="34" charset="-122"/>
              </a:rPr>
              <a:t>3860 человек</a:t>
            </a:r>
            <a:endParaRPr lang="ru-RU" altLang="zh-CN" sz="28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3491880" y="5166342"/>
            <a:ext cx="2475218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2800" b="1" dirty="0" smtClean="0">
                <a:solidFill>
                  <a:srgbClr val="C00000"/>
                </a:solidFill>
                <a:ea typeface="微软雅黑" pitchFamily="34" charset="-122"/>
              </a:rPr>
              <a:t>1262 человека</a:t>
            </a:r>
            <a:endParaRPr lang="ru-RU" altLang="zh-CN" sz="28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611560" y="4212174"/>
            <a:ext cx="247994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25"/>
              </a:lnSpc>
            </a:pPr>
            <a:r>
              <a:rPr lang="ru-RU" altLang="zh-CN" sz="2800" b="1" dirty="0" smtClean="0">
                <a:solidFill>
                  <a:srgbClr val="C00000"/>
                </a:solidFill>
                <a:ea typeface="微软雅黑" pitchFamily="34" charset="-122"/>
              </a:rPr>
              <a:t>1834 человека</a:t>
            </a:r>
            <a:endParaRPr lang="ru-RU" altLang="zh-CN" sz="28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pic>
        <p:nvPicPr>
          <p:cNvPr id="24" name="Содержимое 3" descr="Do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5544" y="909981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Количество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благополучателей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7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21F32AB-D7D5-4A20-8BEE-0D63EA60CCD7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1493527" y="2792525"/>
            <a:ext cx="781804" cy="1486117"/>
            <a:chOff x="2761515" y="2286000"/>
            <a:chExt cx="1645174" cy="2760228"/>
          </a:xfrm>
          <a:solidFill>
            <a:schemeClr val="accent2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69A1E8-7C51-4681-ADD1-252D7BC21D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7F9694-322C-40EA-8798-8377A74CC9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C5F798-2E05-4B20-B7C2-B9469DF2F3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CB153D-926E-458F-93D8-CEDD720D0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FA9315-C9E7-424F-BC01-23727BFB1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297110DD-5646-46E3-86DE-2589B11A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EE74D8C6-2F8F-404B-8A68-1F02B48395F8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2061826" y="3304300"/>
            <a:ext cx="843021" cy="1571915"/>
            <a:chOff x="2761515" y="2286000"/>
            <a:chExt cx="1645174" cy="2760228"/>
          </a:xfrm>
          <a:solidFill>
            <a:schemeClr val="accent2">
              <a:lumMod val="75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1BF001-1579-4E3A-A692-13798AF058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9F65A0-C0C5-4DB7-B6F1-0EC5084444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F7359B-1FF3-45BF-839F-E3F493039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05DCD0-BD31-421F-AB94-AF84A045CF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CBB97B0-1809-4DA4-A347-B589D118D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D01D8EC-7482-4337-B0D0-F2993FD78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C9D58625-0656-4374-BC9A-DED1260CD115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4072604" y="2713865"/>
            <a:ext cx="939451" cy="1479092"/>
            <a:chOff x="2761515" y="2286000"/>
            <a:chExt cx="1645174" cy="2760228"/>
          </a:xfrm>
          <a:solidFill>
            <a:schemeClr val="accent3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CD6F6CE-764B-40C3-B508-291D09D8ED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5106B8-078A-4963-83B8-E40F01C609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853CE2-CBC7-40C0-914D-11F9D0E4E0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95F827-EE59-48DE-911D-FF4FBDBB6B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DADD175-0DB3-417C-A243-3822A0697C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7630696E-524E-4797-80EC-41B37872B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3352C653-4671-4F65-B0BB-CE1A4174AE1B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4562746" y="3286148"/>
            <a:ext cx="906996" cy="1557625"/>
            <a:chOff x="2761515" y="2286000"/>
            <a:chExt cx="1645174" cy="2760228"/>
          </a:xfrm>
          <a:solidFill>
            <a:schemeClr val="accent3">
              <a:lumMod val="75000"/>
            </a:schemeClr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91AC9D-0C82-4073-BCC7-EF1E29D04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9D95A1-1EB5-4CDA-9052-2C14670C9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B4C480-4431-4E6B-9E38-1E5FD1A7E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18A1384-C0BC-40EB-A2A1-49302CF70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F15B233-2709-48BE-83C6-2DB4AC8D4D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7F9C2F0C-75F2-42D1-ABAF-16DD19F88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51A05814-D568-465D-8721-EF0A4C556CE7}"/>
              </a:ext>
            </a:extLst>
          </p:cNvPr>
          <p:cNvGrpSpPr>
            <a:grpSpLocks/>
          </p:cNvGrpSpPr>
          <p:nvPr/>
        </p:nvGrpSpPr>
        <p:grpSpPr bwMode="auto">
          <a:xfrm rot="6300000">
            <a:off x="6625805" y="2621470"/>
            <a:ext cx="957832" cy="1511311"/>
            <a:chOff x="2761515" y="2286000"/>
            <a:chExt cx="1645174" cy="2760228"/>
          </a:xfrm>
          <a:solidFill>
            <a:schemeClr val="accent4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CC0D15A-B884-4C60-B744-8486286E9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A7C0EA-79E8-4087-82EC-22DDF4C9E7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07D4A7-3BD5-4016-ACA3-6763735049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1134A69-89BC-4782-ADAD-03DC5BCC0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B1362C6-B782-400B-98DE-352E9558F7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35BFF7C4-069E-4672-81E9-6F8970C90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EDF1C067-E6A5-4382-9F32-7FB5100A715D}"/>
              </a:ext>
            </a:extLst>
          </p:cNvPr>
          <p:cNvGrpSpPr>
            <a:grpSpLocks/>
          </p:cNvGrpSpPr>
          <p:nvPr/>
        </p:nvGrpSpPr>
        <p:grpSpPr bwMode="auto">
          <a:xfrm rot="15300000" flipV="1">
            <a:off x="7109978" y="3180355"/>
            <a:ext cx="1031637" cy="1678654"/>
            <a:chOff x="2761515" y="2286000"/>
            <a:chExt cx="1645174" cy="2760228"/>
          </a:xfrm>
          <a:solidFill>
            <a:schemeClr val="accent4">
              <a:lumMod val="75000"/>
            </a:schemeClr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929E13-529A-4E7D-8BD0-372BEE64B1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E295AB-B4E4-4207-A89C-AEC9E2C74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D53A27-1CEA-4C74-BFA5-E6F7F07A83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D034206-CDBD-4ED7-8BF0-BA9BFD9C9D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F20B6A9-6950-4EE1-9BB4-3C8035645E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75F9CA9F-660A-49EF-B662-ABF66DA5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 sz="135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B9B29D-DDC2-42DC-89BE-B5AF59375E3A}"/>
              </a:ext>
            </a:extLst>
          </p:cNvPr>
          <p:cNvGrpSpPr/>
          <p:nvPr/>
        </p:nvGrpSpPr>
        <p:grpSpPr>
          <a:xfrm>
            <a:off x="921349" y="4419391"/>
            <a:ext cx="1353127" cy="1078596"/>
            <a:chOff x="916974" y="2960958"/>
            <a:chExt cx="1061663" cy="91965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3C0ED30-2CCC-40CF-B2C3-3D0C0D5535A0}"/>
                </a:ext>
              </a:extLst>
            </p:cNvPr>
            <p:cNvCxnSpPr/>
            <p:nvPr/>
          </p:nvCxnSpPr>
          <p:spPr>
            <a:xfrm>
              <a:off x="1447800" y="2960958"/>
              <a:ext cx="0" cy="54000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1436">
              <a:extLst>
                <a:ext uri="{FF2B5EF4-FFF2-40B4-BE49-F238E27FC236}">
                  <a16:creationId xmlns:a16="http://schemas.microsoft.com/office/drawing/2014/main" id="{33548F3D-7857-4EE3-87FB-413EA8B6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74" y="3486978"/>
              <a:ext cx="1061663" cy="39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000" b="1" dirty="0" smtClean="0">
                  <a:solidFill>
                    <a:schemeClr val="tx2"/>
                  </a:solidFill>
                  <a:cs typeface="Arial" pitchFamily="34" charset="0"/>
                </a:rPr>
                <a:t>110 чел.</a:t>
              </a:r>
              <a:endParaRPr lang="en-US" sz="30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FF58412-6E7D-4605-BBEC-2C3FA05E3E67}"/>
              </a:ext>
            </a:extLst>
          </p:cNvPr>
          <p:cNvGrpSpPr/>
          <p:nvPr/>
        </p:nvGrpSpPr>
        <p:grpSpPr>
          <a:xfrm>
            <a:off x="802600" y="2293848"/>
            <a:ext cx="859211" cy="978535"/>
            <a:chOff x="1328393" y="1164448"/>
            <a:chExt cx="1145624" cy="130471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3A5674-3D7D-435D-83A3-1EAC345D9C4B}"/>
                </a:ext>
              </a:extLst>
            </p:cNvPr>
            <p:cNvCxnSpPr/>
            <p:nvPr/>
          </p:nvCxnSpPr>
          <p:spPr>
            <a:xfrm flipV="1">
              <a:off x="1901204" y="1960008"/>
              <a:ext cx="0" cy="509153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1436">
              <a:extLst>
                <a:ext uri="{FF2B5EF4-FFF2-40B4-BE49-F238E27FC236}">
                  <a16:creationId xmlns:a16="http://schemas.microsoft.com/office/drawing/2014/main" id="{3DFE521D-C577-432F-9517-8393C890B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393" y="1164448"/>
              <a:ext cx="1145624" cy="67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00" b="1" dirty="0" smtClean="0">
                  <a:solidFill>
                    <a:schemeClr val="tx2"/>
                  </a:solidFill>
                  <a:cs typeface="Arial" pitchFamily="34" charset="0"/>
                </a:rPr>
                <a:t>2020</a:t>
              </a:r>
              <a:endParaRPr lang="en-US" sz="33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9E16DF0-C511-45BB-9718-3005745F1EB4}"/>
              </a:ext>
            </a:extLst>
          </p:cNvPr>
          <p:cNvGrpSpPr/>
          <p:nvPr/>
        </p:nvGrpSpPr>
        <p:grpSpPr>
          <a:xfrm>
            <a:off x="3311926" y="2303927"/>
            <a:ext cx="859211" cy="940416"/>
            <a:chOff x="1696541" y="1683713"/>
            <a:chExt cx="1145620" cy="1253889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41B4ED6-552D-49BB-B495-AFADF15CF315}"/>
                </a:ext>
              </a:extLst>
            </p:cNvPr>
            <p:cNvCxnSpPr/>
            <p:nvPr/>
          </p:nvCxnSpPr>
          <p:spPr>
            <a:xfrm flipV="1">
              <a:off x="2188781" y="2469355"/>
              <a:ext cx="0" cy="468247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1436">
              <a:extLst>
                <a:ext uri="{FF2B5EF4-FFF2-40B4-BE49-F238E27FC236}">
                  <a16:creationId xmlns:a16="http://schemas.microsoft.com/office/drawing/2014/main" id="{0819BE13-040A-4110-A97D-5E30A6B6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541" y="1683713"/>
              <a:ext cx="114562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00" b="1" dirty="0" smtClean="0">
                  <a:solidFill>
                    <a:schemeClr val="tx2"/>
                  </a:solidFill>
                  <a:cs typeface="Arial" pitchFamily="34" charset="0"/>
                </a:rPr>
                <a:t>2021</a:t>
              </a:r>
              <a:endParaRPr lang="en-US" sz="33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pic>
        <p:nvPicPr>
          <p:cNvPr id="114" name="Содержимое 3" descr="Do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304463" cy="744093"/>
          </a:xfrm>
        </p:spPr>
      </p:pic>
      <p:sp>
        <p:nvSpPr>
          <p:cNvPr id="115" name="Прямоугольник 114"/>
          <p:cNvSpPr/>
          <p:nvPr/>
        </p:nvSpPr>
        <p:spPr>
          <a:xfrm>
            <a:off x="437807" y="1131856"/>
            <a:ext cx="8164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Привлеченные волонтеры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17" name="Group 76">
            <a:extLst>
              <a:ext uri="{FF2B5EF4-FFF2-40B4-BE49-F238E27FC236}">
                <a16:creationId xmlns:a16="http://schemas.microsoft.com/office/drawing/2014/main" id="{29E16DF0-C511-45BB-9718-3005745F1EB4}"/>
              </a:ext>
            </a:extLst>
          </p:cNvPr>
          <p:cNvGrpSpPr/>
          <p:nvPr/>
        </p:nvGrpSpPr>
        <p:grpSpPr>
          <a:xfrm>
            <a:off x="5904854" y="2300097"/>
            <a:ext cx="859211" cy="958998"/>
            <a:chOff x="1681302" y="1658937"/>
            <a:chExt cx="1145620" cy="1278665"/>
          </a:xfrm>
        </p:grpSpPr>
        <p:cxnSp>
          <p:nvCxnSpPr>
            <p:cNvPr id="118" name="Straight Connector 77">
              <a:extLst>
                <a:ext uri="{FF2B5EF4-FFF2-40B4-BE49-F238E27FC236}">
                  <a16:creationId xmlns:a16="http://schemas.microsoft.com/office/drawing/2014/main" id="{D41B4ED6-552D-49BB-B495-AFADF15CF315}"/>
                </a:ext>
              </a:extLst>
            </p:cNvPr>
            <p:cNvCxnSpPr/>
            <p:nvPr/>
          </p:nvCxnSpPr>
          <p:spPr>
            <a:xfrm flipV="1">
              <a:off x="2188781" y="2469355"/>
              <a:ext cx="0" cy="468247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436">
              <a:extLst>
                <a:ext uri="{FF2B5EF4-FFF2-40B4-BE49-F238E27FC236}">
                  <a16:creationId xmlns:a16="http://schemas.microsoft.com/office/drawing/2014/main" id="{0819BE13-040A-4110-A97D-5E30A6B6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302" y="1658937"/>
              <a:ext cx="1145620" cy="6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00" b="1" dirty="0" smtClean="0">
                  <a:solidFill>
                    <a:schemeClr val="tx2"/>
                  </a:solidFill>
                  <a:cs typeface="Arial" pitchFamily="34" charset="0"/>
                </a:rPr>
                <a:t>2022</a:t>
              </a:r>
              <a:endParaRPr lang="en-US" sz="33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67">
            <a:extLst>
              <a:ext uri="{FF2B5EF4-FFF2-40B4-BE49-F238E27FC236}">
                <a16:creationId xmlns:a16="http://schemas.microsoft.com/office/drawing/2014/main" id="{EEB9B29D-DDC2-42DC-89BE-B5AF59375E3A}"/>
              </a:ext>
            </a:extLst>
          </p:cNvPr>
          <p:cNvGrpSpPr/>
          <p:nvPr/>
        </p:nvGrpSpPr>
        <p:grpSpPr>
          <a:xfrm>
            <a:off x="3808217" y="4355671"/>
            <a:ext cx="1157560" cy="1078597"/>
            <a:chOff x="993695" y="2960958"/>
            <a:chExt cx="908221" cy="919654"/>
          </a:xfrm>
        </p:grpSpPr>
        <p:cxnSp>
          <p:nvCxnSpPr>
            <p:cNvPr id="121" name="Straight Connector 68">
              <a:extLst>
                <a:ext uri="{FF2B5EF4-FFF2-40B4-BE49-F238E27FC236}">
                  <a16:creationId xmlns:a16="http://schemas.microsoft.com/office/drawing/2014/main" id="{23C0ED30-2CCC-40CF-B2C3-3D0C0D5535A0}"/>
                </a:ext>
              </a:extLst>
            </p:cNvPr>
            <p:cNvCxnSpPr/>
            <p:nvPr/>
          </p:nvCxnSpPr>
          <p:spPr>
            <a:xfrm>
              <a:off x="1447800" y="2960958"/>
              <a:ext cx="0" cy="54000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436">
              <a:extLst>
                <a:ext uri="{FF2B5EF4-FFF2-40B4-BE49-F238E27FC236}">
                  <a16:creationId xmlns:a16="http://schemas.microsoft.com/office/drawing/2014/main" id="{33548F3D-7857-4EE3-87FB-413EA8B6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95" y="3486978"/>
              <a:ext cx="908221" cy="39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000" b="1" dirty="0" smtClean="0">
                  <a:solidFill>
                    <a:schemeClr val="tx2"/>
                  </a:solidFill>
                  <a:cs typeface="Arial" pitchFamily="34" charset="0"/>
                </a:rPr>
                <a:t>50 чел.</a:t>
              </a:r>
              <a:endParaRPr lang="en-US" sz="30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67">
            <a:extLst>
              <a:ext uri="{FF2B5EF4-FFF2-40B4-BE49-F238E27FC236}">
                <a16:creationId xmlns:a16="http://schemas.microsoft.com/office/drawing/2014/main" id="{EEB9B29D-DDC2-42DC-89BE-B5AF59375E3A}"/>
              </a:ext>
            </a:extLst>
          </p:cNvPr>
          <p:cNvGrpSpPr/>
          <p:nvPr/>
        </p:nvGrpSpPr>
        <p:grpSpPr>
          <a:xfrm>
            <a:off x="6163622" y="4341756"/>
            <a:ext cx="1353127" cy="1078597"/>
            <a:chOff x="916973" y="2960958"/>
            <a:chExt cx="1061663" cy="919654"/>
          </a:xfrm>
        </p:grpSpPr>
        <p:cxnSp>
          <p:nvCxnSpPr>
            <p:cNvPr id="124" name="Straight Connector 68">
              <a:extLst>
                <a:ext uri="{FF2B5EF4-FFF2-40B4-BE49-F238E27FC236}">
                  <a16:creationId xmlns:a16="http://schemas.microsoft.com/office/drawing/2014/main" id="{23C0ED30-2CCC-40CF-B2C3-3D0C0D5535A0}"/>
                </a:ext>
              </a:extLst>
            </p:cNvPr>
            <p:cNvCxnSpPr/>
            <p:nvPr/>
          </p:nvCxnSpPr>
          <p:spPr>
            <a:xfrm>
              <a:off x="1447800" y="2960958"/>
              <a:ext cx="0" cy="54000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436">
              <a:extLst>
                <a:ext uri="{FF2B5EF4-FFF2-40B4-BE49-F238E27FC236}">
                  <a16:creationId xmlns:a16="http://schemas.microsoft.com/office/drawing/2014/main" id="{33548F3D-7857-4EE3-87FB-413EA8B6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73" y="3486978"/>
              <a:ext cx="1061663" cy="39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000" b="1" dirty="0" smtClean="0">
                  <a:solidFill>
                    <a:schemeClr val="tx2"/>
                  </a:solidFill>
                  <a:cs typeface="Arial" pitchFamily="34" charset="0"/>
                </a:rPr>
                <a:t>604 чел.</a:t>
              </a:r>
              <a:endParaRPr lang="en-US" sz="30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9"/>
          <p:cNvGrpSpPr/>
          <p:nvPr/>
        </p:nvGrpSpPr>
        <p:grpSpPr>
          <a:xfrm>
            <a:off x="405895" y="1403264"/>
            <a:ext cx="3631063" cy="4594146"/>
            <a:chOff x="1249092" y="1220655"/>
            <a:chExt cx="2827683" cy="3548678"/>
          </a:xfrm>
        </p:grpSpPr>
        <p:sp>
          <p:nvSpPr>
            <p:cNvPr id="5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42" tIns="25721" rIns="51442" bIns="25721"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42" tIns="25721" rIns="51442" bIns="25721"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38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6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4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2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0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8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26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24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22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0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8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91"/>
          <p:cNvGrpSpPr/>
          <p:nvPr/>
        </p:nvGrpSpPr>
        <p:grpSpPr>
          <a:xfrm>
            <a:off x="3746902" y="1571646"/>
            <a:ext cx="4870492" cy="4176421"/>
            <a:chOff x="3905351" y="1209984"/>
            <a:chExt cx="3705330" cy="3442551"/>
          </a:xfrm>
        </p:grpSpPr>
        <p:grpSp>
          <p:nvGrpSpPr>
            <p:cNvPr id="69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9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8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73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83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84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85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74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81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79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7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35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4999704" y="5301031"/>
            <a:ext cx="274920" cy="322175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13"/>
          <p:cNvGrpSpPr>
            <a:grpSpLocks noChangeAspect="1"/>
          </p:cNvGrpSpPr>
          <p:nvPr/>
        </p:nvGrpSpPr>
        <p:grpSpPr bwMode="auto">
          <a:xfrm>
            <a:off x="6594574" y="5185191"/>
            <a:ext cx="335256" cy="339215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115"/>
          <p:cNvGrpSpPr/>
          <p:nvPr/>
        </p:nvGrpSpPr>
        <p:grpSpPr>
          <a:xfrm>
            <a:off x="8034201" y="5190272"/>
            <a:ext cx="316912" cy="344873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01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5" name="图片 1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290" y="2095174"/>
            <a:ext cx="1722670" cy="2473577"/>
          </a:xfrm>
          <a:prstGeom prst="rect">
            <a:avLst/>
          </a:prstGeom>
        </p:spPr>
      </p:pic>
      <p:sp>
        <p:nvSpPr>
          <p:cNvPr id="106" name="文本框 124"/>
          <p:cNvSpPr txBox="1"/>
          <p:nvPr/>
        </p:nvSpPr>
        <p:spPr>
          <a:xfrm>
            <a:off x="746933" y="4419102"/>
            <a:ext cx="2937465" cy="1036815"/>
          </a:xfrm>
          <a:prstGeom prst="rect">
            <a:avLst/>
          </a:prstGeom>
          <a:noFill/>
        </p:spPr>
        <p:txBody>
          <a:bodyPr wrap="square" lIns="51426" tIns="25714" rIns="51426" bIns="25714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Привлечённые средства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8" name="文本框 138"/>
          <p:cNvSpPr txBox="1"/>
          <p:nvPr/>
        </p:nvSpPr>
        <p:spPr>
          <a:xfrm>
            <a:off x="4207054" y="2751889"/>
            <a:ext cx="862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2020</a:t>
            </a:r>
            <a:endParaRPr lang="zh-CN" altLang="en-US" sz="2000" b="1" dirty="0">
              <a:solidFill>
                <a:srgbClr val="01ACBE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1" name="文本框 141"/>
          <p:cNvSpPr txBox="1"/>
          <p:nvPr/>
        </p:nvSpPr>
        <p:spPr>
          <a:xfrm>
            <a:off x="5859299" y="2739745"/>
            <a:ext cx="890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2021</a:t>
            </a:r>
            <a:endParaRPr lang="zh-CN" altLang="en-US" sz="2000" b="1" dirty="0">
              <a:solidFill>
                <a:srgbClr val="E8707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4" name="文本框 144"/>
          <p:cNvSpPr txBox="1"/>
          <p:nvPr/>
        </p:nvSpPr>
        <p:spPr>
          <a:xfrm>
            <a:off x="7482586" y="2735889"/>
            <a:ext cx="86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2022</a:t>
            </a:r>
            <a:endParaRPr lang="zh-CN" altLang="en-US" sz="2000" b="1" dirty="0">
              <a:solidFill>
                <a:srgbClr val="FEB850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91247" y="3299768"/>
            <a:ext cx="1849501" cy="359691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51413" tIns="25706" rIns="51413" bIns="25706" rtlCol="0">
            <a:spAutoFit/>
          </a:bodyPr>
          <a:lstStyle/>
          <a:p>
            <a:pPr defTabSz="685595">
              <a:defRPr/>
            </a:pPr>
            <a:r>
              <a:rPr lang="ru-RU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14 658 91</a:t>
            </a:r>
            <a:r>
              <a:rPr 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ru-RU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р.</a:t>
            </a:r>
            <a:endParaRPr lang="zh-CN" altLang="en-US" sz="1400" kern="0" dirty="0">
              <a:solidFill>
                <a:schemeClr val="accent3">
                  <a:lumMod val="50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57975" y="3724901"/>
            <a:ext cx="1690803" cy="359691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51413" tIns="25706" rIns="51413" bIns="2570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b="1" dirty="0" smtClean="0"/>
              <a:t>2 806 702 р.</a:t>
            </a:r>
            <a:endParaRPr lang="zh-CN" altLang="en-US" sz="13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22328" y="4119302"/>
            <a:ext cx="1690803" cy="359691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51413" tIns="25706" rIns="51413" bIns="2570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2 663 735 р.</a:t>
            </a:r>
            <a:endParaRPr lang="zh-CN" altLang="en-US" sz="1125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" name="Содержимое 3" descr="D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12924D4-DCDB-485B-A722-72B28D26EC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1162" y="142852"/>
            <a:ext cx="6660287" cy="638249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04A4DC-4637-4382-8B29-058379FA8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7CDA1E-4D1F-4418-A279-9302ECD9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A2510DE-028B-4325-8CEB-8C23684EA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933634B-C4BF-47AC-8EE8-9878648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8B4B9C-42C6-40CC-BC56-41C55866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6EFF33-7C9C-4A5C-86AC-84818AF2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B245A77-0C70-4274-A781-01ED5AA6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3D435C-35EF-432C-B314-97518860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D61EAAC-0C1F-410C-83E2-0969D361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EF5ABEE-BB5C-46B8-B98D-7FF37A29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666E3E-14EC-4355-91F0-28A6664A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F93C3C-F126-4A24-B089-A8617BEF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0C8689E-FC3C-40CD-8F50-A08D070F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A699A22-640D-4328-9AB9-5EE9EBBF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9B58D17-36EF-498C-8819-B67DA35D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B2FF48D-6EBE-4893-8EB5-E22A04AD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935BCC3-4F2D-463B-A41B-8B5DA4E97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73CC9CA-8D19-4578-8844-3215453E4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2F59640-E83A-4E35-9065-C15D6E65D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FB761C1-4608-4FC5-88B6-2C3F32357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3EFA864-15AF-4226-9813-550674698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B6246EB-52AC-422F-A248-ABF2D69E8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C3B9DF4-9BCC-4FDE-A2E9-69080E17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0273549-6BC2-4500-92BF-459FB78C1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EF204D3-A41F-4321-98ED-D86D91B9C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2DDDBD-A533-4896-9EBC-C58DC85C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67B6661-75C1-465F-9500-0EF801561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23CDC70-6739-483F-A9A5-91373ECC5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CA1608A-C8F7-44C6-BD06-00039A682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842AE41-70CF-4798-AD2A-81566FA8A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F618AB0-16B7-4EAB-8C9C-698B6389E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456819-5275-49D3-AE22-867B3FFF9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A4812D2-F23C-447C-B299-231BED3E7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082767E-F511-491F-9C23-37F934559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14F2984-FC65-4A72-BAE7-5A65ADDC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FCF09E9-C09A-46CA-A3DD-D47E4177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EA01A4D-0AA2-410D-B279-A17D6C8D4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0A14FC7-6BB2-4CC2-9A1D-EFE25841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B0151DF-EDC3-422D-AABF-79953A2A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F246AED8-7C56-4C68-A7A9-173526970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8FEEB8B8-145C-4A5B-A6BB-ADB1F193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B49BDF0-7DE5-404C-8071-8F40114E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61CE926-F52A-49E6-A8F5-033934FFD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D508BDB2-DD3C-4409-8E51-49F3A63D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28C9BBC8-16A7-4D92-B9EE-6A5BFEEF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45BAC64-141F-4044-A441-76D1B01BB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2B84FEB-1E40-47D4-A76F-F9554EAB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0006C962-CB4C-4DAB-92B6-CD9C079EC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4F36401C-E10B-4F8F-BC0F-53DB901E8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5678C34-49CF-4FD0-9EA1-2D4F778D3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845C9AD-921B-4DEF-9B89-860EBAA48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825157B-D914-4A9E-9588-1B368FB98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9B0ABA9-A97C-4983-AB8B-DE8EF24BD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79FD2B43-D880-4516-A22C-4F0165EDF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BE2D43F0-2FC0-48DC-8A64-20BCAA614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343651A-7491-4E3D-810A-551D9602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A29057AC-CF09-4851-BF71-FDBED03D8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EC3F051-B4BB-4C48-AE35-0DAB9B8E5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28681A1E-B499-47F5-AA05-8B11E2986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6CBC2BCC-5A33-45F8-9732-0E457CC34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1A6D8126-6AB5-41B2-B7C7-3DDF693F0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014DBBE-A6DD-4C09-8625-998595D2D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8E085F20-83E9-4427-8B91-231898D12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7CA5760-BBEC-4870-B4A9-9355D7588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6677D98A-89BD-4FC8-B821-C0EE59F3B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981A69AC-01EF-4865-BDBC-146132129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A20C05DC-E94B-457F-B92B-0C47EDF16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A35671C0-17AC-4B8F-898D-1F838ED9E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845E3A2-8919-4693-8208-59164CED0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E2E3FCC0-0F48-44BF-9D9B-30B67ADCF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50F3F423-1574-4353-94AB-4340A91D7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E179A698-726A-4D06-9B80-66C1DDE8B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6569C27-9D36-4F1F-8E62-84C022B13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CD776854-CBD2-4EF2-A679-A17602F7D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1793D621-6E67-4DDD-89A0-7279A8C90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9910A6C2-CC82-4BDF-9240-AC35E723D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789986BB-5D6B-4F5B-98A1-9C8324786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4AFF0215-5C26-454D-A655-7C155506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46D46F93-853B-4BF5-A450-FBCD4DA81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4023DAF6-1FB4-47D1-8F88-E091427E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BB2C8F82-8933-49E6-B47C-6A4E6FF3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F6CCC399-4094-49E9-9A2B-ECDA254F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1BD0FE5C-BCBB-49DF-9DE5-A929815A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E5AF6DB4-F8AD-43A2-A752-844263DF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67006B2C-0011-4D58-8287-EE839F43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F0CAEDE6-9837-4502-82CB-F66C95163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DD7A4B64-C746-4106-82C2-ED844109D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DCFE7E27-CAF2-45C2-B700-DFF118597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071C9E2-7B1D-4E1C-8B28-B56C53A1E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7BF9BBB2-E35A-41C1-8F6B-062C8D15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E4A6C85-F988-4B55-A6ED-74AC98777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C10E2459-7184-46FC-8F14-E5B6FEBA9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073C919-3DF6-4F79-B020-D7C33D52D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6CC1186-1F3F-4711-9C79-DFE24C3B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79F4A90-A51C-48F9-B5FD-0D35B7B13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37710B44-E629-45CE-881E-4F008A40E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4F5D273E-4A2E-4E85-BFB7-4F962E1DB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69CBC352-C351-40AD-AE71-A33B04147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4FA679C3-5F62-4BB7-BA2F-A6A984F7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48555418-9333-4F72-9F53-6E017400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036FD200-AC32-426D-B082-37E3703C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DBF86790-7A13-4DFD-BD61-AE37CAA1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4477A7ED-0C92-4F2A-B8F7-0E709AFF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F39A6F0C-B46E-4888-AD4F-85EA362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A367106A-1BAC-4700-8E83-7A8D5EF5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0EF2ADA-B509-44C7-891D-7D6AD00D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B3886EF-D6CB-48EA-97E5-7798B772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48731683-FB1A-4828-9654-ABDD8910F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BF3BA82A-AE1B-4D67-9F92-D78E4161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4179EB7F-1744-4D24-B7C7-0D19123A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1E480D2D-58A0-4F80-8BED-95B55D80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67D6D9CA-811D-44CA-A948-C31B9AC7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23994138-9374-474B-963C-4A3A970C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F1445B7D-7BF6-42D9-9CB8-D9505B00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FEE734C2-9125-454C-B47E-7CEADE6B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63C9839-36C5-4E97-94D9-8073F4D6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DB65E97-0A2B-4D81-9CD9-70B25F00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3C6755EE-33CB-4252-9F83-FF4BAFB7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223EFE3F-92C0-4394-AB6F-405ABE73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BAAF2AA0-EFAD-4A57-836D-715D29B47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32D290CB-2423-4A89-81CC-DB98B3578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74B847A0-F87C-41FB-944E-07BE643A6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C2F79804-5C8A-41E3-BC6E-92DEFC472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65FD6B97-4835-47A4-92F3-F53B8BD16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093C8375-A4B2-47DE-BEEB-BBC99094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AE59DF67-3A46-4F7A-9CDB-24022CC9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7A8BF8C2-3EEA-498E-AD6D-5C534A93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2D23B1C4-A70B-42DA-838A-3DA1A970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7049D3C4-1B7D-46C4-8D8D-0848F609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9EEA0DAB-0AA4-4C5A-8728-FF7F41F6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9C35194B-255B-4ABC-9C53-030FF17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44BC5064-2067-4E85-A066-AB12CB1E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E94EBE6D-677B-4E2A-A0F9-1434AF4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0A39FAAB-63B3-4110-9830-B196C8B30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C684AFED-3C1B-4902-ACD9-3E15C4F5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6DBF69CE-C34F-4114-AAD2-27C41A49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4D2EA7E0-4F5E-499C-9B98-B0D7C3A1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A266E746-61CD-4B9E-B1DF-8BF591EB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26A2CC1E-8F76-4E3F-AFAE-80638B08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EEC0EFD7-5A27-4178-9DEF-47D939A4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0ECF5766-7E84-4763-A32F-8A527D183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7E970327-16B7-4E60-97EC-123AF9E22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C2FF2A0F-6BCE-4076-80C5-141C3E7B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90AFFA99-DAF1-45CA-843E-9CACED3C1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AF2E547A-0989-41D4-ACA7-56F7E62C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B435A916-110F-498A-81D4-5F728493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FAB2DFDB-8F8A-4D3C-8411-3519CF82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98A6BFCB-B47C-4170-B4A9-575B05D3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FB06C342-B651-4BBA-8693-0102F2DF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5142286D-3BDB-4FA4-A38A-16C98F82F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B1B50918-9B1A-44D8-A4B2-077461784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0870DFE2-D50B-4674-93D7-C08BB8CDF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73C1ECFE-073D-490F-8AD9-F714985F6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A4FA17C6-8ECB-4313-A6CC-991BA17BC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DA9FB851-136F-43A6-AE65-CC616F2FD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1DD3D9FE-2100-4912-837B-E73BC955A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D063C7CB-2BCC-48A1-8DB8-ADD0B65B0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1B4D976A-1D8A-4AB6-818F-0A0BDA4B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7B7137A4-5A47-4A88-9EF2-C867C9C49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28AE4CFF-7950-45A8-BDDD-6E084A754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D2CEF86E-7D7B-4817-9BB9-FA89DF23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5D1B28A0-A8AA-4D84-B410-C593ABE2E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9AB11FA9-D321-4E82-A2A0-41080F237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29F0269C-D6B2-447C-A646-B7B95419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0286F6FE-8A9C-4663-8A85-E5684C6C6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040794FA-A03B-43A8-8D95-A50ED361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EBE82F89-74B8-4E19-BA84-09179693F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9C46E654-E077-45CD-9577-735ACC3F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26F4B1BD-8278-4077-A0E6-F3D47961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A2EB8CA0-7759-42BB-963C-75BE979C5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82994B36-E8C4-447D-8FF2-01B4E92F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247FB908-E063-4948-9943-6286F5678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3F722132-A105-44C2-AC45-6198F1304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2D84567F-6011-47F5-AE51-187293DF6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887CB443-F0B8-4C71-861B-25386D42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5753EEDF-B6A4-4A2A-831A-A98C1466D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B031BB59-8163-4DA4-932A-1B45ED19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F42946EB-6022-4938-A527-2B6CFE8F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ED4612F3-6A00-4D3D-8181-354437391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DCC1D123-5CF3-4696-8CB7-90919201B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7A149E50-78BC-404A-AA61-025346AD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61DB245F-1C7A-4092-82CA-0192F602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0894E10B-20FD-4DAC-83B7-203ADB14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79D14A79-8F90-408B-8323-2E100308D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7EA53B0C-D8D4-4C25-8BE8-1EC3A986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79B5F46A-2B8F-4985-8CB8-A57D1126C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D167152A-4C64-4C11-86A9-2A390A25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92">
              <a:extLst>
                <a:ext uri="{FF2B5EF4-FFF2-40B4-BE49-F238E27FC236}">
                  <a16:creationId xmlns:a16="http://schemas.microsoft.com/office/drawing/2014/main" id="{7044B4A3-8209-4E17-98CD-B94B2E12B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:a16="http://schemas.microsoft.com/office/drawing/2014/main" id="{4952340C-A256-470A-8F49-3227097D1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94">
              <a:extLst>
                <a:ext uri="{FF2B5EF4-FFF2-40B4-BE49-F238E27FC236}">
                  <a16:creationId xmlns:a16="http://schemas.microsoft.com/office/drawing/2014/main" id="{E662D15A-D64D-4AD1-85AD-B4370AF75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95">
              <a:extLst>
                <a:ext uri="{FF2B5EF4-FFF2-40B4-BE49-F238E27FC236}">
                  <a16:creationId xmlns:a16="http://schemas.microsoft.com/office/drawing/2014/main" id="{D044800B-2141-4264-8F11-D71815C97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96">
              <a:extLst>
                <a:ext uri="{FF2B5EF4-FFF2-40B4-BE49-F238E27FC236}">
                  <a16:creationId xmlns:a16="http://schemas.microsoft.com/office/drawing/2014/main" id="{0D12B502-1A9F-45AA-A0E3-8AED54EF4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:a16="http://schemas.microsoft.com/office/drawing/2014/main" id="{B164CC62-920B-4507-B046-6E3B49C8F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98">
              <a:extLst>
                <a:ext uri="{FF2B5EF4-FFF2-40B4-BE49-F238E27FC236}">
                  <a16:creationId xmlns:a16="http://schemas.microsoft.com/office/drawing/2014/main" id="{4F9EC25E-FCBB-40CA-BDD6-3C2D44D9D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99">
              <a:extLst>
                <a:ext uri="{FF2B5EF4-FFF2-40B4-BE49-F238E27FC236}">
                  <a16:creationId xmlns:a16="http://schemas.microsoft.com/office/drawing/2014/main" id="{969E46E5-2DCA-49B0-9188-5EECFB61A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200">
              <a:extLst>
                <a:ext uri="{FF2B5EF4-FFF2-40B4-BE49-F238E27FC236}">
                  <a16:creationId xmlns:a16="http://schemas.microsoft.com/office/drawing/2014/main" id="{91E52C37-59DC-429F-A870-7362F5989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201">
              <a:extLst>
                <a:ext uri="{FF2B5EF4-FFF2-40B4-BE49-F238E27FC236}">
                  <a16:creationId xmlns:a16="http://schemas.microsoft.com/office/drawing/2014/main" id="{F2DB2C8E-2C1C-42C7-BBF1-5C0F3ED82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202">
              <a:extLst>
                <a:ext uri="{FF2B5EF4-FFF2-40B4-BE49-F238E27FC236}">
                  <a16:creationId xmlns:a16="http://schemas.microsoft.com/office/drawing/2014/main" id="{9F653AD5-8F87-40DB-AA5C-469986E06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203">
              <a:extLst>
                <a:ext uri="{FF2B5EF4-FFF2-40B4-BE49-F238E27FC236}">
                  <a16:creationId xmlns:a16="http://schemas.microsoft.com/office/drawing/2014/main" id="{9083C6D7-AC0D-474D-A3DD-3B173083A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4" name="组合 217">
            <a:extLst>
              <a:ext uri="{FF2B5EF4-FFF2-40B4-BE49-F238E27FC236}">
                <a16:creationId xmlns:a16="http://schemas.microsoft.com/office/drawing/2014/main" id="{2F8F5F84-9A0B-4760-A054-F512C5BDB631}"/>
              </a:ext>
            </a:extLst>
          </p:cNvPr>
          <p:cNvGrpSpPr/>
          <p:nvPr/>
        </p:nvGrpSpPr>
        <p:grpSpPr>
          <a:xfrm>
            <a:off x="3904900" y="1678690"/>
            <a:ext cx="1684023" cy="4495783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任意多边形 218">
              <a:extLst>
                <a:ext uri="{FF2B5EF4-FFF2-40B4-BE49-F238E27FC236}">
                  <a16:creationId xmlns:a16="http://schemas.microsoft.com/office/drawing/2014/main" id="{8137E4FE-A4F0-453A-962A-CD365F0B2AFC}"/>
                </a:ext>
              </a:extLst>
            </p:cNvPr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FC65980B-E686-4DDF-8F53-1894D2E1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91C8FD05-A4AD-447A-A2C3-8A4FC281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FC377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id="{E22A7891-87B4-4D98-ABC3-415FD5BF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id="{D19EDA93-09DD-400E-8C0F-2B5098C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Rectangle 217">
              <a:extLst>
                <a:ext uri="{FF2B5EF4-FFF2-40B4-BE49-F238E27FC236}">
                  <a16:creationId xmlns:a16="http://schemas.microsoft.com/office/drawing/2014/main" id="{EEAFEF0C-959F-4735-A3AE-9B5A35A3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19">
              <a:extLst>
                <a:ext uri="{FF2B5EF4-FFF2-40B4-BE49-F238E27FC236}">
                  <a16:creationId xmlns:a16="http://schemas.microsoft.com/office/drawing/2014/main" id="{24BCC427-33C1-422E-89EF-4E41BDF4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20">
              <a:extLst>
                <a:ext uri="{FF2B5EF4-FFF2-40B4-BE49-F238E27FC236}">
                  <a16:creationId xmlns:a16="http://schemas.microsoft.com/office/drawing/2014/main" id="{165A1B14-1F11-4160-B08A-D4E78E44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21">
              <a:extLst>
                <a:ext uri="{FF2B5EF4-FFF2-40B4-BE49-F238E27FC236}">
                  <a16:creationId xmlns:a16="http://schemas.microsoft.com/office/drawing/2014/main" id="{9B315D00-B1FD-4AFB-8E34-87B62E56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2">
              <a:extLst>
                <a:ext uri="{FF2B5EF4-FFF2-40B4-BE49-F238E27FC236}">
                  <a16:creationId xmlns:a16="http://schemas.microsoft.com/office/drawing/2014/main" id="{6AC16567-27DD-488E-B96A-D02140F3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24">
              <a:extLst>
                <a:ext uri="{FF2B5EF4-FFF2-40B4-BE49-F238E27FC236}">
                  <a16:creationId xmlns:a16="http://schemas.microsoft.com/office/drawing/2014/main" id="{7BD2321A-48AD-42F3-9F92-0F7512B4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26">
              <a:extLst>
                <a:ext uri="{FF2B5EF4-FFF2-40B4-BE49-F238E27FC236}">
                  <a16:creationId xmlns:a16="http://schemas.microsoft.com/office/drawing/2014/main" id="{68F7BBAA-EC48-4CE0-9200-C3B51AFE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id="{9DD2D93C-ACF4-41E9-BC54-739D6349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29">
              <a:extLst>
                <a:ext uri="{FF2B5EF4-FFF2-40B4-BE49-F238E27FC236}">
                  <a16:creationId xmlns:a16="http://schemas.microsoft.com/office/drawing/2014/main" id="{13A99A0B-5C75-4426-B62C-2DFD5860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30">
              <a:extLst>
                <a:ext uri="{FF2B5EF4-FFF2-40B4-BE49-F238E27FC236}">
                  <a16:creationId xmlns:a16="http://schemas.microsoft.com/office/drawing/2014/main" id="{7F31D343-5522-407C-9340-D2605D42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31">
              <a:extLst>
                <a:ext uri="{FF2B5EF4-FFF2-40B4-BE49-F238E27FC236}">
                  <a16:creationId xmlns:a16="http://schemas.microsoft.com/office/drawing/2014/main" id="{350A7134-6FE6-4CEB-9977-0B48E15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32">
              <a:extLst>
                <a:ext uri="{FF2B5EF4-FFF2-40B4-BE49-F238E27FC236}">
                  <a16:creationId xmlns:a16="http://schemas.microsoft.com/office/drawing/2014/main" id="{47D5C3DB-E19D-479B-9E27-7A0CE568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33">
              <a:extLst>
                <a:ext uri="{FF2B5EF4-FFF2-40B4-BE49-F238E27FC236}">
                  <a16:creationId xmlns:a16="http://schemas.microsoft.com/office/drawing/2014/main" id="{AE93C473-335D-470F-9925-4D06B0AE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34">
              <a:extLst>
                <a:ext uri="{FF2B5EF4-FFF2-40B4-BE49-F238E27FC236}">
                  <a16:creationId xmlns:a16="http://schemas.microsoft.com/office/drawing/2014/main" id="{9751188C-0434-44C5-9C42-AF92B49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35">
              <a:extLst>
                <a:ext uri="{FF2B5EF4-FFF2-40B4-BE49-F238E27FC236}">
                  <a16:creationId xmlns:a16="http://schemas.microsoft.com/office/drawing/2014/main" id="{38337DCC-D2BB-452F-AD31-711DA3D6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36">
              <a:extLst>
                <a:ext uri="{FF2B5EF4-FFF2-40B4-BE49-F238E27FC236}">
                  <a16:creationId xmlns:a16="http://schemas.microsoft.com/office/drawing/2014/main" id="{568AC054-6A90-4E25-A633-D2A2394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37">
              <a:extLst>
                <a:ext uri="{FF2B5EF4-FFF2-40B4-BE49-F238E27FC236}">
                  <a16:creationId xmlns:a16="http://schemas.microsoft.com/office/drawing/2014/main" id="{830B3598-8404-41E6-B731-BEC82274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8">
              <a:extLst>
                <a:ext uri="{FF2B5EF4-FFF2-40B4-BE49-F238E27FC236}">
                  <a16:creationId xmlns:a16="http://schemas.microsoft.com/office/drawing/2014/main" id="{A73DFD68-87BA-4A81-9057-4B489DF8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9">
              <a:extLst>
                <a:ext uri="{FF2B5EF4-FFF2-40B4-BE49-F238E27FC236}">
                  <a16:creationId xmlns:a16="http://schemas.microsoft.com/office/drawing/2014/main" id="{16D33C09-6331-4085-B248-E286808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40">
              <a:extLst>
                <a:ext uri="{FF2B5EF4-FFF2-40B4-BE49-F238E27FC236}">
                  <a16:creationId xmlns:a16="http://schemas.microsoft.com/office/drawing/2014/main" id="{C66D6846-E41D-407A-9804-939ABAC6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41">
              <a:extLst>
                <a:ext uri="{FF2B5EF4-FFF2-40B4-BE49-F238E27FC236}">
                  <a16:creationId xmlns:a16="http://schemas.microsoft.com/office/drawing/2014/main" id="{E2F52C81-9704-48FF-A503-A0B21A5A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42">
              <a:extLst>
                <a:ext uri="{FF2B5EF4-FFF2-40B4-BE49-F238E27FC236}">
                  <a16:creationId xmlns:a16="http://schemas.microsoft.com/office/drawing/2014/main" id="{A0D6C03D-CBE3-4155-93B2-FC6A0804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43">
              <a:extLst>
                <a:ext uri="{FF2B5EF4-FFF2-40B4-BE49-F238E27FC236}">
                  <a16:creationId xmlns:a16="http://schemas.microsoft.com/office/drawing/2014/main" id="{FBCF12AB-42A4-47B1-BE26-F8DA1668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44">
              <a:extLst>
                <a:ext uri="{FF2B5EF4-FFF2-40B4-BE49-F238E27FC236}">
                  <a16:creationId xmlns:a16="http://schemas.microsoft.com/office/drawing/2014/main" id="{67E2BDC9-629C-4837-8137-4805A8D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45">
              <a:extLst>
                <a:ext uri="{FF2B5EF4-FFF2-40B4-BE49-F238E27FC236}">
                  <a16:creationId xmlns:a16="http://schemas.microsoft.com/office/drawing/2014/main" id="{F065630F-C5D6-4D80-98AB-DF3EDDE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46">
              <a:extLst>
                <a:ext uri="{FF2B5EF4-FFF2-40B4-BE49-F238E27FC236}">
                  <a16:creationId xmlns:a16="http://schemas.microsoft.com/office/drawing/2014/main" id="{6ACEE65F-14CE-4301-938A-C1A28BD6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47">
              <a:extLst>
                <a:ext uri="{FF2B5EF4-FFF2-40B4-BE49-F238E27FC236}">
                  <a16:creationId xmlns:a16="http://schemas.microsoft.com/office/drawing/2014/main" id="{A022AC34-F0EC-4348-80DE-EC3B0ABA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48">
              <a:extLst>
                <a:ext uri="{FF2B5EF4-FFF2-40B4-BE49-F238E27FC236}">
                  <a16:creationId xmlns:a16="http://schemas.microsoft.com/office/drawing/2014/main" id="{3D49CC34-52E1-4818-8F9E-3C64223C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249">
              <a:extLst>
                <a:ext uri="{FF2B5EF4-FFF2-40B4-BE49-F238E27FC236}">
                  <a16:creationId xmlns:a16="http://schemas.microsoft.com/office/drawing/2014/main" id="{28F9F7BA-8DA6-4CED-BB1F-7168716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50">
              <a:extLst>
                <a:ext uri="{FF2B5EF4-FFF2-40B4-BE49-F238E27FC236}">
                  <a16:creationId xmlns:a16="http://schemas.microsoft.com/office/drawing/2014/main" id="{6FC60622-F0C4-48F4-933E-04EB9990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51">
              <a:extLst>
                <a:ext uri="{FF2B5EF4-FFF2-40B4-BE49-F238E27FC236}">
                  <a16:creationId xmlns:a16="http://schemas.microsoft.com/office/drawing/2014/main" id="{CA1D7FCA-0514-420E-A570-44690B10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52">
              <a:extLst>
                <a:ext uri="{FF2B5EF4-FFF2-40B4-BE49-F238E27FC236}">
                  <a16:creationId xmlns:a16="http://schemas.microsoft.com/office/drawing/2014/main" id="{9FFE3E72-C356-4FFE-A550-DD8FF04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53">
              <a:extLst>
                <a:ext uri="{FF2B5EF4-FFF2-40B4-BE49-F238E27FC236}">
                  <a16:creationId xmlns:a16="http://schemas.microsoft.com/office/drawing/2014/main" id="{79B7D1EE-66C1-40FC-93F8-E682B4B5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54">
              <a:extLst>
                <a:ext uri="{FF2B5EF4-FFF2-40B4-BE49-F238E27FC236}">
                  <a16:creationId xmlns:a16="http://schemas.microsoft.com/office/drawing/2014/main" id="{5C8C8C35-4AEC-481D-B8A7-CA5DC281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55">
              <a:extLst>
                <a:ext uri="{FF2B5EF4-FFF2-40B4-BE49-F238E27FC236}">
                  <a16:creationId xmlns:a16="http://schemas.microsoft.com/office/drawing/2014/main" id="{1131543E-952A-46CA-B5A8-1E6ED4C6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56">
              <a:extLst>
                <a:ext uri="{FF2B5EF4-FFF2-40B4-BE49-F238E27FC236}">
                  <a16:creationId xmlns:a16="http://schemas.microsoft.com/office/drawing/2014/main" id="{9F7C39AD-C1D1-455E-ACE0-2D3A64D9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57">
              <a:extLst>
                <a:ext uri="{FF2B5EF4-FFF2-40B4-BE49-F238E27FC236}">
                  <a16:creationId xmlns:a16="http://schemas.microsoft.com/office/drawing/2014/main" id="{76A138DA-3DCD-4631-91B7-92613898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58">
              <a:extLst>
                <a:ext uri="{FF2B5EF4-FFF2-40B4-BE49-F238E27FC236}">
                  <a16:creationId xmlns:a16="http://schemas.microsoft.com/office/drawing/2014/main" id="{C542AF20-7A8B-4537-A230-8AFE403E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9">
              <a:extLst>
                <a:ext uri="{FF2B5EF4-FFF2-40B4-BE49-F238E27FC236}">
                  <a16:creationId xmlns:a16="http://schemas.microsoft.com/office/drawing/2014/main" id="{36CB2678-9829-4BF9-AB7A-6E11AE81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60">
              <a:extLst>
                <a:ext uri="{FF2B5EF4-FFF2-40B4-BE49-F238E27FC236}">
                  <a16:creationId xmlns:a16="http://schemas.microsoft.com/office/drawing/2014/main" id="{682066C4-5C70-4F0E-B76F-C34DD3A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:a16="http://schemas.microsoft.com/office/drawing/2014/main" id="{36204146-14C8-4115-8BC5-7BF1A921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62">
              <a:extLst>
                <a:ext uri="{FF2B5EF4-FFF2-40B4-BE49-F238E27FC236}">
                  <a16:creationId xmlns:a16="http://schemas.microsoft.com/office/drawing/2014/main" id="{E988B5E7-5260-4FB6-A0B4-F6A675FC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63">
              <a:extLst>
                <a:ext uri="{FF2B5EF4-FFF2-40B4-BE49-F238E27FC236}">
                  <a16:creationId xmlns:a16="http://schemas.microsoft.com/office/drawing/2014/main" id="{55A6FA36-2123-434D-BB26-F55F7404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64">
              <a:extLst>
                <a:ext uri="{FF2B5EF4-FFF2-40B4-BE49-F238E27FC236}">
                  <a16:creationId xmlns:a16="http://schemas.microsoft.com/office/drawing/2014/main" id="{CD03EC42-C983-4694-8FDB-C7FBAC32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65">
              <a:extLst>
                <a:ext uri="{FF2B5EF4-FFF2-40B4-BE49-F238E27FC236}">
                  <a16:creationId xmlns:a16="http://schemas.microsoft.com/office/drawing/2014/main" id="{E7CD190D-C4CC-41B7-8E1B-B6C74A4B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66">
              <a:extLst>
                <a:ext uri="{FF2B5EF4-FFF2-40B4-BE49-F238E27FC236}">
                  <a16:creationId xmlns:a16="http://schemas.microsoft.com/office/drawing/2014/main" id="{110D51B8-1832-4279-ABD2-B49837BE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67">
              <a:extLst>
                <a:ext uri="{FF2B5EF4-FFF2-40B4-BE49-F238E27FC236}">
                  <a16:creationId xmlns:a16="http://schemas.microsoft.com/office/drawing/2014/main" id="{3882D2BC-8709-4B03-95A5-8728349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68">
              <a:extLst>
                <a:ext uri="{FF2B5EF4-FFF2-40B4-BE49-F238E27FC236}">
                  <a16:creationId xmlns:a16="http://schemas.microsoft.com/office/drawing/2014/main" id="{072DF78D-8DD3-4445-B372-DE978B7C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69">
              <a:extLst>
                <a:ext uri="{FF2B5EF4-FFF2-40B4-BE49-F238E27FC236}">
                  <a16:creationId xmlns:a16="http://schemas.microsoft.com/office/drawing/2014/main" id="{E061ED10-550A-4053-9506-D7A2CBEF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70">
              <a:extLst>
                <a:ext uri="{FF2B5EF4-FFF2-40B4-BE49-F238E27FC236}">
                  <a16:creationId xmlns:a16="http://schemas.microsoft.com/office/drawing/2014/main" id="{26A2399A-1D93-4E9B-BC9B-778B435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71">
              <a:extLst>
                <a:ext uri="{FF2B5EF4-FFF2-40B4-BE49-F238E27FC236}">
                  <a16:creationId xmlns:a16="http://schemas.microsoft.com/office/drawing/2014/main" id="{71C0C9E6-2C37-416F-ABAE-10F30A5C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72">
              <a:extLst>
                <a:ext uri="{FF2B5EF4-FFF2-40B4-BE49-F238E27FC236}">
                  <a16:creationId xmlns:a16="http://schemas.microsoft.com/office/drawing/2014/main" id="{3FDCF279-2E5E-4F1F-88DD-241EA982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:a16="http://schemas.microsoft.com/office/drawing/2014/main" id="{8405F1D0-F27F-444E-93A5-917374C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74">
              <a:extLst>
                <a:ext uri="{FF2B5EF4-FFF2-40B4-BE49-F238E27FC236}">
                  <a16:creationId xmlns:a16="http://schemas.microsoft.com/office/drawing/2014/main" id="{7D9EBE45-B1F4-4042-ADCA-6FF18A42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275">
              <a:extLst>
                <a:ext uri="{FF2B5EF4-FFF2-40B4-BE49-F238E27FC236}">
                  <a16:creationId xmlns:a16="http://schemas.microsoft.com/office/drawing/2014/main" id="{504BA1E2-9AAB-446E-B74F-45E3893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76">
              <a:extLst>
                <a:ext uri="{FF2B5EF4-FFF2-40B4-BE49-F238E27FC236}">
                  <a16:creationId xmlns:a16="http://schemas.microsoft.com/office/drawing/2014/main" id="{C3445397-FB56-470E-90AF-D7036F65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77">
              <a:extLst>
                <a:ext uri="{FF2B5EF4-FFF2-40B4-BE49-F238E27FC236}">
                  <a16:creationId xmlns:a16="http://schemas.microsoft.com/office/drawing/2014/main" id="{C7E04B81-D43C-483A-9F81-EC045B12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78">
              <a:extLst>
                <a:ext uri="{FF2B5EF4-FFF2-40B4-BE49-F238E27FC236}">
                  <a16:creationId xmlns:a16="http://schemas.microsoft.com/office/drawing/2014/main" id="{EF6FE854-0F61-4111-A4B8-763CD879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79">
              <a:extLst>
                <a:ext uri="{FF2B5EF4-FFF2-40B4-BE49-F238E27FC236}">
                  <a16:creationId xmlns:a16="http://schemas.microsoft.com/office/drawing/2014/main" id="{47100581-C270-4476-8D5A-1479780D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80">
              <a:extLst>
                <a:ext uri="{FF2B5EF4-FFF2-40B4-BE49-F238E27FC236}">
                  <a16:creationId xmlns:a16="http://schemas.microsoft.com/office/drawing/2014/main" id="{99A7496C-6B2A-4385-9630-6814645A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81">
              <a:extLst>
                <a:ext uri="{FF2B5EF4-FFF2-40B4-BE49-F238E27FC236}">
                  <a16:creationId xmlns:a16="http://schemas.microsoft.com/office/drawing/2014/main" id="{21761C00-B21D-4190-B488-F077AE4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82">
              <a:extLst>
                <a:ext uri="{FF2B5EF4-FFF2-40B4-BE49-F238E27FC236}">
                  <a16:creationId xmlns:a16="http://schemas.microsoft.com/office/drawing/2014/main" id="{3CEA97A7-05FB-464C-BA0B-F66955E3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83">
              <a:extLst>
                <a:ext uri="{FF2B5EF4-FFF2-40B4-BE49-F238E27FC236}">
                  <a16:creationId xmlns:a16="http://schemas.microsoft.com/office/drawing/2014/main" id="{65A35DB1-650E-47C4-8325-E3200234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84">
              <a:extLst>
                <a:ext uri="{FF2B5EF4-FFF2-40B4-BE49-F238E27FC236}">
                  <a16:creationId xmlns:a16="http://schemas.microsoft.com/office/drawing/2014/main" id="{2729AF13-5F23-4F9D-80C9-FAA084F0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:a16="http://schemas.microsoft.com/office/drawing/2014/main" id="{1B834AE7-7783-4BBE-97F3-3E67D9A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:a16="http://schemas.microsoft.com/office/drawing/2014/main" id="{52ED088C-188B-40A4-8949-107F6BC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87">
              <a:extLst>
                <a:ext uri="{FF2B5EF4-FFF2-40B4-BE49-F238E27FC236}">
                  <a16:creationId xmlns:a16="http://schemas.microsoft.com/office/drawing/2014/main" id="{26987EF7-858D-447F-B72E-4EA83A9D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88">
              <a:extLst>
                <a:ext uri="{FF2B5EF4-FFF2-40B4-BE49-F238E27FC236}">
                  <a16:creationId xmlns:a16="http://schemas.microsoft.com/office/drawing/2014/main" id="{EC7F8994-DB50-4231-9178-3D0A85B1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89">
              <a:extLst>
                <a:ext uri="{FF2B5EF4-FFF2-40B4-BE49-F238E27FC236}">
                  <a16:creationId xmlns:a16="http://schemas.microsoft.com/office/drawing/2014/main" id="{4C9A5831-51E9-4B8A-B761-08D73296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90">
              <a:extLst>
                <a:ext uri="{FF2B5EF4-FFF2-40B4-BE49-F238E27FC236}">
                  <a16:creationId xmlns:a16="http://schemas.microsoft.com/office/drawing/2014/main" id="{C3183F03-8B51-4D4E-A5CD-0138DC00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91">
              <a:extLst>
                <a:ext uri="{FF2B5EF4-FFF2-40B4-BE49-F238E27FC236}">
                  <a16:creationId xmlns:a16="http://schemas.microsoft.com/office/drawing/2014/main" id="{33CCFB42-A002-4E17-9CD8-4C721EC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92">
              <a:extLst>
                <a:ext uri="{FF2B5EF4-FFF2-40B4-BE49-F238E27FC236}">
                  <a16:creationId xmlns:a16="http://schemas.microsoft.com/office/drawing/2014/main" id="{07DA37F8-1C88-4FAF-AE32-434CF01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93">
              <a:extLst>
                <a:ext uri="{FF2B5EF4-FFF2-40B4-BE49-F238E27FC236}">
                  <a16:creationId xmlns:a16="http://schemas.microsoft.com/office/drawing/2014/main" id="{0B48582B-8636-407E-82EB-A1B9AE64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94">
              <a:extLst>
                <a:ext uri="{FF2B5EF4-FFF2-40B4-BE49-F238E27FC236}">
                  <a16:creationId xmlns:a16="http://schemas.microsoft.com/office/drawing/2014/main" id="{A900FAE8-46AC-4149-A9E9-1A184C3D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96">
              <a:extLst>
                <a:ext uri="{FF2B5EF4-FFF2-40B4-BE49-F238E27FC236}">
                  <a16:creationId xmlns:a16="http://schemas.microsoft.com/office/drawing/2014/main" id="{211E7AFA-DE64-4A96-9E53-850CF9F0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03">
              <a:extLst>
                <a:ext uri="{FF2B5EF4-FFF2-40B4-BE49-F238E27FC236}">
                  <a16:creationId xmlns:a16="http://schemas.microsoft.com/office/drawing/2014/main" id="{F6A2F3EA-B57F-4DCD-9DD9-CEE4AB5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04">
              <a:extLst>
                <a:ext uri="{FF2B5EF4-FFF2-40B4-BE49-F238E27FC236}">
                  <a16:creationId xmlns:a16="http://schemas.microsoft.com/office/drawing/2014/main" id="{E169C45D-CE8F-4E68-8613-F44A876E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05">
              <a:extLst>
                <a:ext uri="{FF2B5EF4-FFF2-40B4-BE49-F238E27FC236}">
                  <a16:creationId xmlns:a16="http://schemas.microsoft.com/office/drawing/2014/main" id="{461214A9-272F-4FFB-8C76-2F7CDAD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07">
              <a:extLst>
                <a:ext uri="{FF2B5EF4-FFF2-40B4-BE49-F238E27FC236}">
                  <a16:creationId xmlns:a16="http://schemas.microsoft.com/office/drawing/2014/main" id="{D19AA701-7676-4960-86AE-6ED28FC0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9" name="椭圆 302">
            <a:extLst>
              <a:ext uri="{FF2B5EF4-FFF2-40B4-BE49-F238E27FC236}">
                <a16:creationId xmlns:a16="http://schemas.microsoft.com/office/drawing/2014/main" id="{9829166B-0AC8-4CD9-A4BF-9006CC9890F8}"/>
              </a:ext>
            </a:extLst>
          </p:cNvPr>
          <p:cNvSpPr/>
          <p:nvPr/>
        </p:nvSpPr>
        <p:spPr>
          <a:xfrm>
            <a:off x="4209203" y="5417738"/>
            <a:ext cx="1050661" cy="28400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0" name="组合 3">
            <a:extLst>
              <a:ext uri="{FF2B5EF4-FFF2-40B4-BE49-F238E27FC236}">
                <a16:creationId xmlns:a16="http://schemas.microsoft.com/office/drawing/2014/main" id="{0FEB7321-8FEA-4C17-83D9-A505D9B0E384}"/>
              </a:ext>
            </a:extLst>
          </p:cNvPr>
          <p:cNvGrpSpPr/>
          <p:nvPr/>
        </p:nvGrpSpPr>
        <p:grpSpPr>
          <a:xfrm>
            <a:off x="2776786" y="1876839"/>
            <a:ext cx="368489" cy="368489"/>
            <a:chOff x="4060435" y="1913471"/>
            <a:chExt cx="491319" cy="491319"/>
          </a:xfrm>
        </p:grpSpPr>
        <p:sp>
          <p:nvSpPr>
            <p:cNvPr id="291" name="椭圆 307">
              <a:extLst>
                <a:ext uri="{FF2B5EF4-FFF2-40B4-BE49-F238E27FC236}">
                  <a16:creationId xmlns:a16="http://schemas.microsoft.com/office/drawing/2014/main" id="{A9A0F165-594B-4FDF-AF1D-37E935FB13EB}"/>
                </a:ext>
              </a:extLst>
            </p:cNvPr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70AD47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2" name="加号 308">
              <a:extLst>
                <a:ext uri="{FF2B5EF4-FFF2-40B4-BE49-F238E27FC236}">
                  <a16:creationId xmlns:a16="http://schemas.microsoft.com/office/drawing/2014/main" id="{450B4AC6-7BE4-4F87-B8E5-EE8EB21A1711}"/>
                </a:ext>
              </a:extLst>
            </p:cNvPr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3" name="组合 1">
            <a:extLst>
              <a:ext uri="{FF2B5EF4-FFF2-40B4-BE49-F238E27FC236}">
                <a16:creationId xmlns:a16="http://schemas.microsoft.com/office/drawing/2014/main" id="{B531A962-7891-4953-BC79-37AF5433E452}"/>
              </a:ext>
            </a:extLst>
          </p:cNvPr>
          <p:cNvGrpSpPr/>
          <p:nvPr/>
        </p:nvGrpSpPr>
        <p:grpSpPr>
          <a:xfrm>
            <a:off x="5784561" y="1869289"/>
            <a:ext cx="368489" cy="368489"/>
            <a:chOff x="7781720" y="1517350"/>
            <a:chExt cx="491319" cy="491319"/>
          </a:xfrm>
        </p:grpSpPr>
        <p:sp>
          <p:nvSpPr>
            <p:cNvPr id="294" name="椭圆 310">
              <a:extLst>
                <a:ext uri="{FF2B5EF4-FFF2-40B4-BE49-F238E27FC236}">
                  <a16:creationId xmlns:a16="http://schemas.microsoft.com/office/drawing/2014/main" id="{E26302A5-BB18-4AD9-8B76-1FD41199C290}"/>
                </a:ext>
              </a:extLst>
            </p:cNvPr>
            <p:cNvSpPr/>
            <p:nvPr/>
          </p:nvSpPr>
          <p:spPr>
            <a:xfrm>
              <a:off x="7781720" y="1517350"/>
              <a:ext cx="491319" cy="491319"/>
            </a:xfrm>
            <a:prstGeom prst="ellipse">
              <a:avLst/>
            </a:prstGeom>
            <a:solidFill>
              <a:srgbClr val="4472C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5" name="加号 311">
              <a:extLst>
                <a:ext uri="{FF2B5EF4-FFF2-40B4-BE49-F238E27FC236}">
                  <a16:creationId xmlns:a16="http://schemas.microsoft.com/office/drawing/2014/main" id="{30A0757E-0DEF-4EAE-9529-AE321DB1A58B}"/>
                </a:ext>
              </a:extLst>
            </p:cNvPr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6" name="组合 2">
            <a:extLst>
              <a:ext uri="{FF2B5EF4-FFF2-40B4-BE49-F238E27FC236}">
                <a16:creationId xmlns:a16="http://schemas.microsoft.com/office/drawing/2014/main" id="{FDA07CE3-F471-476F-9D8D-7467A5694EC5}"/>
              </a:ext>
            </a:extLst>
          </p:cNvPr>
          <p:cNvGrpSpPr/>
          <p:nvPr/>
        </p:nvGrpSpPr>
        <p:grpSpPr>
          <a:xfrm>
            <a:off x="5814276" y="4675641"/>
            <a:ext cx="368489" cy="368489"/>
            <a:chOff x="7734096" y="4299817"/>
            <a:chExt cx="491319" cy="491319"/>
          </a:xfrm>
        </p:grpSpPr>
        <p:sp>
          <p:nvSpPr>
            <p:cNvPr id="297" name="椭圆 313">
              <a:extLst>
                <a:ext uri="{FF2B5EF4-FFF2-40B4-BE49-F238E27FC236}">
                  <a16:creationId xmlns:a16="http://schemas.microsoft.com/office/drawing/2014/main" id="{D2BABBE3-AAF0-4579-8303-685F49936A96}"/>
                </a:ext>
              </a:extLst>
            </p:cNvPr>
            <p:cNvSpPr/>
            <p:nvPr/>
          </p:nvSpPr>
          <p:spPr>
            <a:xfrm>
              <a:off x="7734096" y="4299817"/>
              <a:ext cx="491319" cy="491319"/>
            </a:xfrm>
            <a:prstGeom prst="ellipse">
              <a:avLst/>
            </a:prstGeom>
            <a:solidFill>
              <a:srgbClr val="FC377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8" name="加号 314">
              <a:extLst>
                <a:ext uri="{FF2B5EF4-FFF2-40B4-BE49-F238E27FC236}">
                  <a16:creationId xmlns:a16="http://schemas.microsoft.com/office/drawing/2014/main" id="{DF8CA969-8AA8-4743-A69D-D026E18A874B}"/>
                </a:ext>
              </a:extLst>
            </p:cNvPr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4">
            <a:extLst>
              <a:ext uri="{FF2B5EF4-FFF2-40B4-BE49-F238E27FC236}">
                <a16:creationId xmlns:a16="http://schemas.microsoft.com/office/drawing/2014/main" id="{18B63D75-DF8F-4408-B1E7-9898B28A6B46}"/>
              </a:ext>
            </a:extLst>
          </p:cNvPr>
          <p:cNvGrpSpPr/>
          <p:nvPr/>
        </p:nvGrpSpPr>
        <p:grpSpPr>
          <a:xfrm>
            <a:off x="2848639" y="4680571"/>
            <a:ext cx="368489" cy="368489"/>
            <a:chOff x="4212389" y="5242574"/>
            <a:chExt cx="491319" cy="491319"/>
          </a:xfrm>
        </p:grpSpPr>
        <p:sp>
          <p:nvSpPr>
            <p:cNvPr id="300" name="椭圆 316">
              <a:extLst>
                <a:ext uri="{FF2B5EF4-FFF2-40B4-BE49-F238E27FC236}">
                  <a16:creationId xmlns:a16="http://schemas.microsoft.com/office/drawing/2014/main" id="{4996A652-197D-401E-A464-6EC6D12B4E74}"/>
                </a:ext>
              </a:extLst>
            </p:cNvPr>
            <p:cNvSpPr/>
            <p:nvPr/>
          </p:nvSpPr>
          <p:spPr>
            <a:xfrm>
              <a:off x="4212389" y="5242574"/>
              <a:ext cx="491319" cy="491319"/>
            </a:xfrm>
            <a:prstGeom prst="ellipse">
              <a:avLst/>
            </a:prstGeom>
            <a:solidFill>
              <a:srgbClr val="ED7D3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1" name="加号 317">
              <a:extLst>
                <a:ext uri="{FF2B5EF4-FFF2-40B4-BE49-F238E27FC236}">
                  <a16:creationId xmlns:a16="http://schemas.microsoft.com/office/drawing/2014/main" id="{8BD2F03D-A43E-4B8E-B5A2-6F6DC7F12B78}"/>
                </a:ext>
              </a:extLst>
            </p:cNvPr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495FD5-241F-4660-8EF3-CD420C524DA6}"/>
              </a:ext>
            </a:extLst>
          </p:cNvPr>
          <p:cNvSpPr txBox="1"/>
          <p:nvPr/>
        </p:nvSpPr>
        <p:spPr>
          <a:xfrm>
            <a:off x="296057" y="1214400"/>
            <a:ext cx="325651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 smtClean="0">
                <a:solidFill>
                  <a:srgbClr val="C00000"/>
                </a:solidFill>
                <a:cs typeface="Arial" pitchFamily="34" charset="0"/>
              </a:rPr>
              <a:t>Администрация </a:t>
            </a:r>
          </a:p>
          <a:p>
            <a:pPr algn="ctr"/>
            <a:r>
              <a:rPr lang="ru-RU" altLang="ko-KR" b="1" dirty="0" smtClean="0">
                <a:solidFill>
                  <a:srgbClr val="C00000"/>
                </a:solidFill>
                <a:cs typeface="Arial" pitchFamily="34" charset="0"/>
              </a:rPr>
              <a:t>Артёмовского городского округа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B14546-5E6A-4F4E-A7A2-5E34C55B1142}"/>
              </a:ext>
            </a:extLst>
          </p:cNvPr>
          <p:cNvSpPr txBox="1"/>
          <p:nvPr/>
        </p:nvSpPr>
        <p:spPr>
          <a:xfrm>
            <a:off x="414171" y="5193757"/>
            <a:ext cx="296563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 smtClean="0">
                <a:solidFill>
                  <a:srgbClr val="C00000"/>
                </a:solidFill>
                <a:cs typeface="Arial" pitchFamily="34" charset="0"/>
              </a:rPr>
              <a:t>Некоммерческие организации Приморского края, Дальнего Востока и России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0A83B2-C807-4866-AEC7-E7FEE1CB5379}"/>
              </a:ext>
            </a:extLst>
          </p:cNvPr>
          <p:cNvSpPr txBox="1"/>
          <p:nvPr/>
        </p:nvSpPr>
        <p:spPr>
          <a:xfrm>
            <a:off x="6100153" y="1393721"/>
            <a:ext cx="249391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 smtClean="0">
                <a:solidFill>
                  <a:srgbClr val="C00000"/>
                </a:solidFill>
                <a:cs typeface="Arial" pitchFamily="34" charset="0"/>
              </a:rPr>
              <a:t>Жители Артёмовского городского округа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531260-6971-4992-A23A-B18C0FF1212E}"/>
              </a:ext>
            </a:extLst>
          </p:cNvPr>
          <p:cNvSpPr txBox="1"/>
          <p:nvPr/>
        </p:nvSpPr>
        <p:spPr>
          <a:xfrm>
            <a:off x="6011802" y="5227902"/>
            <a:ext cx="249391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 smtClean="0">
                <a:solidFill>
                  <a:srgbClr val="C00000"/>
                </a:solidFill>
                <a:cs typeface="Arial" pitchFamily="34" charset="0"/>
              </a:rPr>
              <a:t>Предприниматели Артёмовского городского округа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04" name="Содержимое 3" descr="Do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304463" cy="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13">
            <a:off x="10356" y="57975"/>
            <a:ext cx="1559524" cy="1169643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762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249">
            <a:off x="1263432" y="-307672"/>
            <a:ext cx="1314778" cy="175303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414">
            <a:off x="6345318" y="134037"/>
            <a:ext cx="2898386" cy="217379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73" y="4970505"/>
            <a:ext cx="2627784" cy="1970838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32" y="-67670"/>
            <a:ext cx="2843808" cy="213285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844">
            <a:off x="13676" y="683762"/>
            <a:ext cx="3525875" cy="2349665"/>
          </a:xfrm>
          <a:effectLst>
            <a:softEdge rad="139700"/>
          </a:effectLst>
        </p:spPr>
      </p:pic>
      <p:pic>
        <p:nvPicPr>
          <p:cNvPr id="4" name="Содержимое 3" descr="Doc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9537" y="0"/>
            <a:ext cx="2304463" cy="744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065">
            <a:off x="-143094" y="4451847"/>
            <a:ext cx="1871057" cy="249474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04" y="3949611"/>
            <a:ext cx="4510344" cy="300572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7" y="0"/>
            <a:ext cx="1492765" cy="199035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85" y="2315899"/>
            <a:ext cx="1763900" cy="235186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86" y="2096203"/>
            <a:ext cx="1950414" cy="139563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726">
            <a:off x="4941830" y="1692247"/>
            <a:ext cx="2545504" cy="189027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45" y="1528409"/>
            <a:ext cx="1988223" cy="26509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0" y="3231104"/>
            <a:ext cx="3189900" cy="212576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24" y="3142640"/>
            <a:ext cx="1553464" cy="213580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460">
            <a:off x="1005699" y="2302101"/>
            <a:ext cx="2669700" cy="264250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38" y="3654967"/>
            <a:ext cx="1712993" cy="170823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81" y="5212548"/>
            <a:ext cx="1311362" cy="17484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55" y="1262116"/>
            <a:ext cx="1063864" cy="141806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6254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7" y="980728"/>
            <a:ext cx="9145575" cy="4608512"/>
          </a:xfrm>
          <a:effectLst>
            <a:softEdge rad="228600"/>
          </a:effectLst>
        </p:spPr>
      </p:pic>
      <p:pic>
        <p:nvPicPr>
          <p:cNvPr id="6" name="Содержимое 3" descr="Do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537" y="0"/>
            <a:ext cx="2304463" cy="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맑은 고딕</vt:lpstr>
      <vt:lpstr>Microsoft YaHei</vt:lpstr>
      <vt:lpstr>Microsoft YaHei</vt:lpstr>
      <vt:lpstr>ＭＳ Ｐゴシック</vt:lpstr>
      <vt:lpstr>SimSun</vt:lpstr>
      <vt:lpstr>SimSun</vt:lpstr>
      <vt:lpstr>Arial</vt:lpstr>
      <vt:lpstr>Arial Black</vt:lpstr>
      <vt:lpstr>Calibri</vt:lpstr>
      <vt:lpstr>Gill Sans</vt:lpstr>
      <vt:lpstr>Lato</vt:lpstr>
      <vt:lpstr>Lato Regular</vt:lpstr>
      <vt:lpstr>Roboto</vt:lpstr>
      <vt:lpstr>汉仪菱心体简</vt:lpstr>
      <vt:lpstr>Тема Office</vt:lpstr>
      <vt:lpstr>Директор: Татьяна Башурова</vt:lpstr>
      <vt:lpstr>Ресурсный центр для некоммерческих организаций и инициативных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‌У всех есть идеи, а мы помогаем их реализовывать! 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Директор: Татьяна Башурова</dc:title>
  <dc:creator>Энергия участия</dc:creator>
  <cp:lastModifiedBy>79146</cp:lastModifiedBy>
  <cp:revision>50</cp:revision>
  <dcterms:created xsi:type="dcterms:W3CDTF">2023-02-06T02:54:49Z</dcterms:created>
  <dcterms:modified xsi:type="dcterms:W3CDTF">2023-02-14T12:49:07Z</dcterms:modified>
</cp:coreProperties>
</file>