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7" r:id="rId10"/>
    <p:sldId id="266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0FFAE8-9516-4291-B69C-0C41638F50BE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</dgm:pt>
    <dgm:pt modelId="{CD7F550E-7083-4F06-84BF-A0949FA0B222}">
      <dgm:prSet phldrT="[Текст]" custT="1"/>
      <dgm:spPr/>
      <dgm:t>
        <a:bodyPr/>
        <a:lstStyle/>
        <a:p>
          <a:r>
            <a:rPr lang="ru-RU" sz="2000" dirty="0" smtClean="0"/>
            <a:t>награждение</a:t>
          </a:r>
          <a:endParaRPr lang="ru-RU" sz="2000" dirty="0"/>
        </a:p>
      </dgm:t>
    </dgm:pt>
    <dgm:pt modelId="{426029C0-D912-4402-A180-C264F2C69BC3}" type="parTrans" cxnId="{73D2CC7F-708F-4E46-B4EF-2002EAE14BC9}">
      <dgm:prSet/>
      <dgm:spPr/>
      <dgm:t>
        <a:bodyPr/>
        <a:lstStyle/>
        <a:p>
          <a:endParaRPr lang="ru-RU"/>
        </a:p>
      </dgm:t>
    </dgm:pt>
    <dgm:pt modelId="{7E77DDA3-3382-4506-B508-D0008362AF97}" type="sibTrans" cxnId="{73D2CC7F-708F-4E46-B4EF-2002EAE14BC9}">
      <dgm:prSet/>
      <dgm:spPr/>
      <dgm:t>
        <a:bodyPr/>
        <a:lstStyle/>
        <a:p>
          <a:endParaRPr lang="ru-RU"/>
        </a:p>
      </dgm:t>
    </dgm:pt>
    <dgm:pt modelId="{EAF8E4C9-EEF6-4BC3-B7C1-35DBB5ADADE3}" type="pres">
      <dgm:prSet presAssocID="{CA0FFAE8-9516-4291-B69C-0C41638F50BE}" presName="Name0" presStyleCnt="0">
        <dgm:presLayoutVars>
          <dgm:chMax/>
          <dgm:chPref/>
          <dgm:dir/>
        </dgm:presLayoutVars>
      </dgm:prSet>
      <dgm:spPr/>
    </dgm:pt>
    <dgm:pt modelId="{B8315443-6FC7-44F0-A7CB-EE998A9F524C}" type="pres">
      <dgm:prSet presAssocID="{CD7F550E-7083-4F06-84BF-A0949FA0B222}" presName="composite" presStyleCnt="0">
        <dgm:presLayoutVars>
          <dgm:chMax val="1"/>
          <dgm:chPref val="1"/>
        </dgm:presLayoutVars>
      </dgm:prSet>
      <dgm:spPr/>
    </dgm:pt>
    <dgm:pt modelId="{FF65D99D-E39A-4E88-831D-1A3A051FBACE}" type="pres">
      <dgm:prSet presAssocID="{CD7F550E-7083-4F06-84BF-A0949FA0B222}" presName="Accent" presStyleLbl="trAlignAcc1" presStyleIdx="0" presStyleCnt="1">
        <dgm:presLayoutVars>
          <dgm:chMax val="0"/>
          <dgm:chPref val="0"/>
        </dgm:presLayoutVars>
      </dgm:prSet>
      <dgm:spPr/>
    </dgm:pt>
    <dgm:pt modelId="{33332157-100F-474D-9CC9-5FA556006C00}" type="pres">
      <dgm:prSet presAssocID="{CD7F550E-7083-4F06-84BF-A0949FA0B222}" presName="Image" presStyleLbl="alignImgPlace1" presStyleIdx="0" presStyleCnt="1" custScaleX="108916" custScaleY="107097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798DB66-A131-4785-80FF-246B57596637}" type="pres">
      <dgm:prSet presAssocID="{CD7F550E-7083-4F06-84BF-A0949FA0B222}" presName="ChildComposite" presStyleCnt="0"/>
      <dgm:spPr/>
    </dgm:pt>
    <dgm:pt modelId="{2632543B-AAF8-4B34-82B7-DCC82F059EF6}" type="pres">
      <dgm:prSet presAssocID="{CD7F550E-7083-4F06-84BF-A0949FA0B222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A0439CBD-F074-4192-B379-50BB4F62C9A2}" type="pres">
      <dgm:prSet presAssocID="{CD7F550E-7083-4F06-84BF-A0949FA0B222}" presName="Parent" presStyleLbl="revTx" presStyleIdx="0" presStyleCnt="1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D2CC7F-708F-4E46-B4EF-2002EAE14BC9}" srcId="{CA0FFAE8-9516-4291-B69C-0C41638F50BE}" destId="{CD7F550E-7083-4F06-84BF-A0949FA0B222}" srcOrd="0" destOrd="0" parTransId="{426029C0-D912-4402-A180-C264F2C69BC3}" sibTransId="{7E77DDA3-3382-4506-B508-D0008362AF97}"/>
    <dgm:cxn modelId="{656A4AC8-7F3E-43B6-B5B2-4D85504EDD11}" type="presOf" srcId="{CA0FFAE8-9516-4291-B69C-0C41638F50BE}" destId="{EAF8E4C9-EEF6-4BC3-B7C1-35DBB5ADADE3}" srcOrd="0" destOrd="0" presId="urn:microsoft.com/office/officeart/2008/layout/CaptionedPictures"/>
    <dgm:cxn modelId="{895D8869-1953-4949-BC64-F6F994DA61FA}" type="presOf" srcId="{CD7F550E-7083-4F06-84BF-A0949FA0B222}" destId="{A0439CBD-F074-4192-B379-50BB4F62C9A2}" srcOrd="0" destOrd="0" presId="urn:microsoft.com/office/officeart/2008/layout/CaptionedPictures"/>
    <dgm:cxn modelId="{310AFDD1-5803-4236-9FFE-87805C785534}" type="presParOf" srcId="{EAF8E4C9-EEF6-4BC3-B7C1-35DBB5ADADE3}" destId="{B8315443-6FC7-44F0-A7CB-EE998A9F524C}" srcOrd="0" destOrd="0" presId="urn:microsoft.com/office/officeart/2008/layout/CaptionedPictures"/>
    <dgm:cxn modelId="{F284A875-53C6-4947-B976-F1155617481A}" type="presParOf" srcId="{B8315443-6FC7-44F0-A7CB-EE998A9F524C}" destId="{FF65D99D-E39A-4E88-831D-1A3A051FBACE}" srcOrd="0" destOrd="0" presId="urn:microsoft.com/office/officeart/2008/layout/CaptionedPictures"/>
    <dgm:cxn modelId="{DD16EA6F-FD0A-40C1-AEC4-BE4445BF4504}" type="presParOf" srcId="{B8315443-6FC7-44F0-A7CB-EE998A9F524C}" destId="{33332157-100F-474D-9CC9-5FA556006C00}" srcOrd="1" destOrd="0" presId="urn:microsoft.com/office/officeart/2008/layout/CaptionedPictures"/>
    <dgm:cxn modelId="{4DBB342F-EA6E-4A79-B740-63B9C94BB17D}" type="presParOf" srcId="{B8315443-6FC7-44F0-A7CB-EE998A9F524C}" destId="{A798DB66-A131-4785-80FF-246B57596637}" srcOrd="2" destOrd="0" presId="urn:microsoft.com/office/officeart/2008/layout/CaptionedPictures"/>
    <dgm:cxn modelId="{5796CD60-6E43-436A-B762-F6F1F12A0A75}" type="presParOf" srcId="{A798DB66-A131-4785-80FF-246B57596637}" destId="{2632543B-AAF8-4B34-82B7-DCC82F059EF6}" srcOrd="0" destOrd="0" presId="urn:microsoft.com/office/officeart/2008/layout/CaptionedPictures"/>
    <dgm:cxn modelId="{31FBDA02-C1E9-458C-96C8-861423715F25}" type="presParOf" srcId="{A798DB66-A131-4785-80FF-246B57596637}" destId="{A0439CBD-F074-4192-B379-50BB4F62C9A2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D4529C-B5C6-4495-BAF5-39B8CF998656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</dgm:pt>
    <dgm:pt modelId="{51F586E5-AE2B-4080-B12A-2F4CA19C7FC3}">
      <dgm:prSet phldrT="[Текст]" custT="1"/>
      <dgm:spPr/>
      <dgm:t>
        <a:bodyPr/>
        <a:lstStyle/>
        <a:p>
          <a:r>
            <a:rPr lang="ru-RU" sz="1800" dirty="0" smtClean="0"/>
            <a:t>работа судейской бригады</a:t>
          </a:r>
          <a:endParaRPr lang="ru-RU" sz="1800" dirty="0"/>
        </a:p>
      </dgm:t>
    </dgm:pt>
    <dgm:pt modelId="{F766BF13-FE6D-4C19-AD96-29DCB29D182B}" type="parTrans" cxnId="{E62FA11F-BA90-48BE-B4E0-975E737E196B}">
      <dgm:prSet/>
      <dgm:spPr/>
      <dgm:t>
        <a:bodyPr/>
        <a:lstStyle/>
        <a:p>
          <a:endParaRPr lang="ru-RU"/>
        </a:p>
      </dgm:t>
    </dgm:pt>
    <dgm:pt modelId="{06E94BC0-FF93-4397-8B94-2D4772C1D1B6}" type="sibTrans" cxnId="{E62FA11F-BA90-48BE-B4E0-975E737E196B}">
      <dgm:prSet/>
      <dgm:spPr/>
      <dgm:t>
        <a:bodyPr/>
        <a:lstStyle/>
        <a:p>
          <a:endParaRPr lang="ru-RU"/>
        </a:p>
      </dgm:t>
    </dgm:pt>
    <dgm:pt modelId="{51A6A3B5-3EBF-4CF2-A143-08D7EE3EF73B}" type="pres">
      <dgm:prSet presAssocID="{82D4529C-B5C6-4495-BAF5-39B8CF998656}" presName="Name0" presStyleCnt="0">
        <dgm:presLayoutVars>
          <dgm:chMax/>
          <dgm:chPref/>
          <dgm:dir/>
        </dgm:presLayoutVars>
      </dgm:prSet>
      <dgm:spPr/>
    </dgm:pt>
    <dgm:pt modelId="{F7ADB2E9-3536-444E-8D86-80E160A5A1A3}" type="pres">
      <dgm:prSet presAssocID="{51F586E5-AE2B-4080-B12A-2F4CA19C7FC3}" presName="composite" presStyleCnt="0">
        <dgm:presLayoutVars>
          <dgm:chMax val="1"/>
          <dgm:chPref val="1"/>
        </dgm:presLayoutVars>
      </dgm:prSet>
      <dgm:spPr/>
    </dgm:pt>
    <dgm:pt modelId="{C5802C94-6B85-4AB8-B296-14C727AC3302}" type="pres">
      <dgm:prSet presAssocID="{51F586E5-AE2B-4080-B12A-2F4CA19C7FC3}" presName="Accent" presStyleLbl="trAlignAcc1" presStyleIdx="0" presStyleCnt="1">
        <dgm:presLayoutVars>
          <dgm:chMax val="0"/>
          <dgm:chPref val="0"/>
        </dgm:presLayoutVars>
      </dgm:prSet>
      <dgm:spPr/>
    </dgm:pt>
    <dgm:pt modelId="{E4677B59-DA94-4648-BE8D-F2A8E5EFB7F8}" type="pres">
      <dgm:prSet presAssocID="{51F586E5-AE2B-4080-B12A-2F4CA19C7FC3}" presName="Image" presStyleLbl="alignImgPlace1" presStyleIdx="0" presStyleCnt="1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7019EB66-2320-4BF3-9885-2BBE2CA6A9E7}" type="pres">
      <dgm:prSet presAssocID="{51F586E5-AE2B-4080-B12A-2F4CA19C7FC3}" presName="ChildComposite" presStyleCnt="0"/>
      <dgm:spPr/>
    </dgm:pt>
    <dgm:pt modelId="{B8B36937-EA72-4133-913F-3FB9ED96FBD5}" type="pres">
      <dgm:prSet presAssocID="{51F586E5-AE2B-4080-B12A-2F4CA19C7FC3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647183FF-3D8B-47AA-BD68-910FE76C7696}" type="pres">
      <dgm:prSet presAssocID="{51F586E5-AE2B-4080-B12A-2F4CA19C7FC3}" presName="Parent" presStyleLbl="revTx" presStyleIdx="0" presStyleCnt="1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1981CE-4910-4AAC-A159-B3C01DC04B27}" type="presOf" srcId="{51F586E5-AE2B-4080-B12A-2F4CA19C7FC3}" destId="{647183FF-3D8B-47AA-BD68-910FE76C7696}" srcOrd="0" destOrd="0" presId="urn:microsoft.com/office/officeart/2008/layout/CaptionedPictures"/>
    <dgm:cxn modelId="{ED4879B6-2606-46FC-BA80-E8AE29A8549C}" type="presOf" srcId="{82D4529C-B5C6-4495-BAF5-39B8CF998656}" destId="{51A6A3B5-3EBF-4CF2-A143-08D7EE3EF73B}" srcOrd="0" destOrd="0" presId="urn:microsoft.com/office/officeart/2008/layout/CaptionedPictures"/>
    <dgm:cxn modelId="{E62FA11F-BA90-48BE-B4E0-975E737E196B}" srcId="{82D4529C-B5C6-4495-BAF5-39B8CF998656}" destId="{51F586E5-AE2B-4080-B12A-2F4CA19C7FC3}" srcOrd="0" destOrd="0" parTransId="{F766BF13-FE6D-4C19-AD96-29DCB29D182B}" sibTransId="{06E94BC0-FF93-4397-8B94-2D4772C1D1B6}"/>
    <dgm:cxn modelId="{E6570CA3-A0B7-461D-8482-326CE76E7D64}" type="presParOf" srcId="{51A6A3B5-3EBF-4CF2-A143-08D7EE3EF73B}" destId="{F7ADB2E9-3536-444E-8D86-80E160A5A1A3}" srcOrd="0" destOrd="0" presId="urn:microsoft.com/office/officeart/2008/layout/CaptionedPictures"/>
    <dgm:cxn modelId="{606DE184-122B-4BD1-80B8-3929B518A181}" type="presParOf" srcId="{F7ADB2E9-3536-444E-8D86-80E160A5A1A3}" destId="{C5802C94-6B85-4AB8-B296-14C727AC3302}" srcOrd="0" destOrd="0" presId="urn:microsoft.com/office/officeart/2008/layout/CaptionedPictures"/>
    <dgm:cxn modelId="{DF117236-A4DE-4C34-9EB5-03E8523ABE63}" type="presParOf" srcId="{F7ADB2E9-3536-444E-8D86-80E160A5A1A3}" destId="{E4677B59-DA94-4648-BE8D-F2A8E5EFB7F8}" srcOrd="1" destOrd="0" presId="urn:microsoft.com/office/officeart/2008/layout/CaptionedPictures"/>
    <dgm:cxn modelId="{9A11E7D2-61CF-4B87-8EBB-D538EEF4F5E8}" type="presParOf" srcId="{F7ADB2E9-3536-444E-8D86-80E160A5A1A3}" destId="{7019EB66-2320-4BF3-9885-2BBE2CA6A9E7}" srcOrd="2" destOrd="0" presId="urn:microsoft.com/office/officeart/2008/layout/CaptionedPictures"/>
    <dgm:cxn modelId="{314E1690-4BD6-4147-9DF2-BB3FF903537F}" type="presParOf" srcId="{7019EB66-2320-4BF3-9885-2BBE2CA6A9E7}" destId="{B8B36937-EA72-4133-913F-3FB9ED96FBD5}" srcOrd="0" destOrd="0" presId="urn:microsoft.com/office/officeart/2008/layout/CaptionedPictures"/>
    <dgm:cxn modelId="{9950E67D-BCA2-4143-9CBF-8EEAC2D695AA}" type="presParOf" srcId="{7019EB66-2320-4BF3-9885-2BBE2CA6A9E7}" destId="{647183FF-3D8B-47AA-BD68-910FE76C7696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65D99D-E39A-4E88-831D-1A3A051FBACE}">
      <dsp:nvSpPr>
        <dsp:cNvPr id="0" name=""/>
        <dsp:cNvSpPr/>
      </dsp:nvSpPr>
      <dsp:spPr>
        <a:xfrm>
          <a:off x="1119638" y="0"/>
          <a:ext cx="2618474" cy="308055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332157-100F-474D-9CC9-5FA556006C00}">
      <dsp:nvSpPr>
        <dsp:cNvPr id="0" name=""/>
        <dsp:cNvSpPr/>
      </dsp:nvSpPr>
      <dsp:spPr>
        <a:xfrm>
          <a:off x="1145503" y="52168"/>
          <a:ext cx="2566743" cy="2144470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439CBD-F074-4192-B379-50BB4F62C9A2}">
      <dsp:nvSpPr>
        <dsp:cNvPr id="0" name=""/>
        <dsp:cNvSpPr/>
      </dsp:nvSpPr>
      <dsp:spPr>
        <a:xfrm>
          <a:off x="1250562" y="2125585"/>
          <a:ext cx="2356626" cy="831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награждение</a:t>
          </a:r>
          <a:endParaRPr lang="ru-RU" sz="2000" kern="1200" dirty="0"/>
        </a:p>
      </dsp:txBody>
      <dsp:txXfrm>
        <a:off x="1250562" y="2125585"/>
        <a:ext cx="2356626" cy="8317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802C94-6B85-4AB8-B296-14C727AC3302}">
      <dsp:nvSpPr>
        <dsp:cNvPr id="0" name=""/>
        <dsp:cNvSpPr/>
      </dsp:nvSpPr>
      <dsp:spPr>
        <a:xfrm>
          <a:off x="1234151" y="0"/>
          <a:ext cx="2628092" cy="309187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677B59-DA94-4648-BE8D-F2A8E5EFB7F8}">
      <dsp:nvSpPr>
        <dsp:cNvPr id="0" name=""/>
        <dsp:cNvSpPr/>
      </dsp:nvSpPr>
      <dsp:spPr>
        <a:xfrm>
          <a:off x="1365556" y="123674"/>
          <a:ext cx="2365282" cy="2009717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7183FF-3D8B-47AA-BD68-910FE76C7696}">
      <dsp:nvSpPr>
        <dsp:cNvPr id="0" name=""/>
        <dsp:cNvSpPr/>
      </dsp:nvSpPr>
      <dsp:spPr>
        <a:xfrm>
          <a:off x="1365556" y="2133392"/>
          <a:ext cx="2365282" cy="834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работа судейской бригады</a:t>
          </a:r>
          <a:endParaRPr lang="ru-RU" sz="1800" kern="1200" dirty="0"/>
        </a:p>
      </dsp:txBody>
      <dsp:txXfrm>
        <a:off x="1365556" y="2133392"/>
        <a:ext cx="2365282" cy="8348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komobrkursk?w=wall-186646277_17602" TargetMode="External"/><Relationship Id="rId2" Type="http://schemas.openxmlformats.org/officeDocument/2006/relationships/hyperlink" Target="https://vk.com/club191845665?w=wall-191845665_165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hyperlink" Target="https://www.youtube.com/watch?v=XyslcW-ebUc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hyperlink" Target="http://vshkole48.ru/news/shkolnyj_katok/2012-01-24-124" TargetMode="External"/><Relationship Id="rId4" Type="http://schemas.openxmlformats.org/officeDocument/2006/relationships/hyperlink" Target="https://vk.com/wall391451062_1569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17.jpe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Социальный проект: «Фигурное вождение велосипеда»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69621" y="4050833"/>
            <a:ext cx="7104381" cy="1096899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Выполнила ученица МБОУ</a:t>
            </a:r>
          </a:p>
          <a:p>
            <a:r>
              <a:rPr lang="ru-RU" dirty="0"/>
              <a:t> «Средняя общеобразовательная школа № 48 им. Р. М. Каменева»</a:t>
            </a:r>
          </a:p>
          <a:p>
            <a:r>
              <a:rPr lang="ru-RU" dirty="0"/>
              <a:t> </a:t>
            </a:r>
            <a:r>
              <a:rPr lang="ru-RU" dirty="0" err="1"/>
              <a:t>Пыхтина</a:t>
            </a:r>
            <a:r>
              <a:rPr lang="ru-RU" dirty="0"/>
              <a:t> Александра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1516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822" y="525536"/>
            <a:ext cx="5215697" cy="604058"/>
          </a:xfrm>
        </p:spPr>
        <p:txBody>
          <a:bodyPr>
            <a:normAutofit fontScale="90000"/>
          </a:bodyPr>
          <a:lstStyle/>
          <a:p>
            <a:r>
              <a:rPr lang="en-US" dirty="0"/>
              <a:t>III </a:t>
            </a:r>
            <a:r>
              <a:rPr lang="ru-RU" dirty="0"/>
              <a:t>этап. Заключительный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92742" y="1384167"/>
            <a:ext cx="4971855" cy="4582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Торжественное открытие площадки и проведение первых соревнований освещены в СМИ:</a:t>
            </a:r>
          </a:p>
          <a:p>
            <a:pPr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группа </a:t>
            </a:r>
            <a:r>
              <a:rPr lang="ru-RU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школы </a:t>
            </a:r>
            <a:r>
              <a:rPr lang="ru-RU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ВКонтакте</a:t>
            </a:r>
            <a:r>
              <a:rPr lang="ru-RU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«Школа № 48 им. Р. М. Каменева» </a:t>
            </a:r>
            <a:r>
              <a:rPr lang="en-US" u="sng" dirty="0">
                <a:solidFill>
                  <a:srgbClr val="0000FF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hlinkClick r:id="rId2"/>
              </a:rPr>
              <a:t>vk.com/club191845665?w=wall-191845665_1654</a:t>
            </a:r>
            <a:endParaRPr lang="ru-RU" dirty="0" smtClean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страница Комитета образования «Образование </a:t>
            </a:r>
            <a:r>
              <a:rPr lang="ru-RU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города Курска» </a:t>
            </a:r>
            <a:r>
              <a:rPr lang="en-US" u="sng" dirty="0">
                <a:solidFill>
                  <a:srgbClr val="0000FF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hlinkClick r:id="rId3"/>
              </a:rPr>
              <a:t>vk.com/komobrkursk?w=wall-186646277_17602</a:t>
            </a:r>
            <a:endParaRPr lang="ru-RU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Городские известия</a:t>
            </a:r>
            <a:r>
              <a:rPr lang="ru-RU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»</a:t>
            </a:r>
            <a:r>
              <a:rPr lang="en-US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en-US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hlinkClick r:id="rId4"/>
              </a:rPr>
              <a:t>www.youtube.com/watch?v=XyslcW-ebUc</a:t>
            </a:r>
            <a:endParaRPr lang="ru-RU" dirty="0" smtClean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endParaRPr lang="ru-RU" dirty="0" smtClean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6519" y="1734588"/>
            <a:ext cx="5822155" cy="3881437"/>
          </a:xfrm>
          <a:effectLst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7487" y="4777825"/>
            <a:ext cx="838200" cy="8382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5686519" y="728592"/>
            <a:ext cx="5201227" cy="64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Провести анализ мероприятия и получить обратную связь от участников мероприятия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8471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209" y="1315461"/>
            <a:ext cx="8596668" cy="678873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4330" y="2659353"/>
            <a:ext cx="8948804" cy="303486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Спасибо всем участникам команды за работу!</a:t>
            </a:r>
          </a:p>
          <a:p>
            <a:pPr>
              <a:lnSpc>
                <a:spcPct val="200000"/>
              </a:lnSpc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Спасибо за помощь и поддержку родителям, администрации школы, жителям микрорайона! </a:t>
            </a:r>
          </a:p>
          <a:p>
            <a:pPr>
              <a:lnSpc>
                <a:spcPct val="200000"/>
              </a:lnSpc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Будьте здоровы и активны!</a:t>
            </a:r>
          </a:p>
          <a:p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885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05251" y="1270000"/>
            <a:ext cx="4946073" cy="3200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dirty="0"/>
              <a:t>Фигурное вождение — соревнование в искусстве владения велосипедом при прохождении специальных фигур стандартных размеров и расстояний между ними, установленных на ровной площадке и образующих искусственные препятствия.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196" y="1930400"/>
            <a:ext cx="4102793" cy="3756078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77973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60218"/>
            <a:ext cx="8923866" cy="795251"/>
          </a:xfrm>
        </p:spPr>
        <p:txBody>
          <a:bodyPr>
            <a:noAutofit/>
          </a:bodyPr>
          <a:lstStyle/>
          <a:p>
            <a:r>
              <a:rPr lang="ru-RU" sz="2400" dirty="0" smtClean="0"/>
              <a:t>В </a:t>
            </a:r>
            <a:r>
              <a:rPr lang="ru-RU" sz="2400" dirty="0"/>
              <a:t>МБОУ "Средняя общеобразовательная школа </a:t>
            </a:r>
            <a:r>
              <a:rPr lang="ru-RU" sz="2400" dirty="0" smtClean="0"/>
              <a:t>№ 48</a:t>
            </a:r>
            <a:r>
              <a:rPr lang="ru-RU" sz="2400" dirty="0"/>
              <a:t>" уже не первый год заливается каток на хоккейной </a:t>
            </a:r>
            <a:r>
              <a:rPr lang="ru-RU" sz="2400" dirty="0" smtClean="0"/>
              <a:t>площадке.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517" y="1217148"/>
            <a:ext cx="5355112" cy="3123816"/>
          </a:xfr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91678">
            <a:off x="5593965" y="3991530"/>
            <a:ext cx="4721629" cy="253257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29678" y="5519289"/>
            <a:ext cx="49654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vk.com/wall391451062_1569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vshkole48.ru/news/shkolnyj_katok/2012-01-24-124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21034">
            <a:off x="6969297" y="1359131"/>
            <a:ext cx="4219633" cy="273432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03492" y="440264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Здесь можно просто покататься на коньках или принять участие в играх и соревнованиях. </a:t>
            </a:r>
          </a:p>
        </p:txBody>
      </p:sp>
    </p:spTree>
    <p:extLst>
      <p:ext uri="{BB962C8B-B14F-4D97-AF65-F5344CB8AC3E}">
        <p14:creationId xmlns:p14="http://schemas.microsoft.com/office/powerpoint/2010/main" val="750257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3454091" cy="63730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А, если тепло?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578" y="1455088"/>
            <a:ext cx="5573142" cy="371542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83745">
            <a:off x="6567100" y="897890"/>
            <a:ext cx="4313499" cy="287285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425738" y="4170155"/>
            <a:ext cx="35910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Недостаточно благоустроенных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, доступных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территорий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для занятий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спортом! 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391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4562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Цели проекта: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87" t="15992" r="53520" b="51914"/>
          <a:stretch/>
        </p:blipFill>
        <p:spPr>
          <a:xfrm>
            <a:off x="1658148" y="2660806"/>
            <a:ext cx="7103466" cy="350455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802025" y="1354255"/>
            <a:ext cx="8192346" cy="1438822"/>
          </a:xfrm>
        </p:spPr>
        <p:txBody>
          <a:bodyPr/>
          <a:lstStyle/>
          <a:p>
            <a:pPr lvl="0"/>
            <a:r>
              <a:rPr lang="ru-RU" dirty="0" smtClean="0"/>
              <a:t>Создать </a:t>
            </a:r>
            <a:r>
              <a:rPr lang="ru-RU" dirty="0"/>
              <a:t>площадку для занятий фигурным </a:t>
            </a:r>
            <a:r>
              <a:rPr lang="ru-RU" dirty="0" smtClean="0"/>
              <a:t>вождением велосипеда.</a:t>
            </a:r>
            <a:endParaRPr lang="ru-RU" dirty="0"/>
          </a:p>
          <a:p>
            <a:pPr lvl="0"/>
            <a:r>
              <a:rPr lang="ru-RU" dirty="0"/>
              <a:t>Привлечь школьников и их родителей к занятиям спортом и здоровому образу жизни.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5219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7309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Ожидаемые результаты: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12327" y="1395818"/>
            <a:ext cx="4813069" cy="4464655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Создание </a:t>
            </a:r>
            <a:r>
              <a:rPr lang="ru-RU" dirty="0"/>
              <a:t>условий для занятий спортом школьников и родителей.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Привлечение </a:t>
            </a:r>
            <a:r>
              <a:rPr lang="ru-RU" dirty="0"/>
              <a:t>внимания общественности к необходимости благоустройства городского пространства, дворовых территорий.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Приобретение </a:t>
            </a:r>
            <a:r>
              <a:rPr lang="ru-RU" dirty="0"/>
              <a:t>практического навыка в организации массовых мероприятий.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Формирование </a:t>
            </a:r>
            <a:r>
              <a:rPr lang="ru-RU" dirty="0"/>
              <a:t>позитивного образа школы как центра обучения и досуга.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058" y="1865929"/>
            <a:ext cx="4608578" cy="306938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376435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12371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I </a:t>
            </a:r>
            <a:r>
              <a:rPr lang="ru-RU" dirty="0" smtClean="0"/>
              <a:t>этап. Подготовительный</a:t>
            </a: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7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04" t="-179" r="3120" b="7029"/>
          <a:stretch/>
        </p:blipFill>
        <p:spPr>
          <a:xfrm>
            <a:off x="478385" y="2116841"/>
            <a:ext cx="5141020" cy="3156663"/>
          </a:xfrm>
          <a:effectLst>
            <a:softEdge rad="63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802580" y="1576180"/>
            <a:ext cx="2347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Схема площадки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Объект 14"/>
          <p:cNvSpPr txBox="1">
            <a:spLocks/>
          </p:cNvSpPr>
          <p:nvPr/>
        </p:nvSpPr>
        <p:spPr>
          <a:xfrm>
            <a:off x="5852160" y="981857"/>
            <a:ext cx="3728411" cy="4738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	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Собрать инициативную группу по реализации проекта.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Разработать план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площадки.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Составить положение о соревнованиях и инструкции для участников и судейской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бригады.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Согласовать реализацию проекта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Найти спонсоров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27772">
            <a:off x="8749451" y="3174341"/>
            <a:ext cx="2576888" cy="3435851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345906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724" y="487360"/>
            <a:ext cx="3620346" cy="6456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II </a:t>
            </a:r>
            <a:r>
              <a:rPr lang="ru-RU" dirty="0" smtClean="0"/>
              <a:t>этап. Основной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550" y="1132982"/>
            <a:ext cx="3761879" cy="501583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5" name="Объект 14"/>
          <p:cNvSpPr>
            <a:spLocks noGrp="1"/>
          </p:cNvSpPr>
          <p:nvPr>
            <p:ph idx="1"/>
          </p:nvPr>
        </p:nvSpPr>
        <p:spPr>
          <a:xfrm>
            <a:off x="4143683" y="932412"/>
            <a:ext cx="3728411" cy="214329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Изготовление оборудования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дистанции,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нанесение разметки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на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площадку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Информирование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участников соревнований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Проведение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тренировок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970333">
            <a:off x="8287319" y="515275"/>
            <a:ext cx="3052880" cy="297757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7721" y="3364809"/>
            <a:ext cx="4503974" cy="31031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680008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203" y="291407"/>
            <a:ext cx="3911291" cy="595745"/>
          </a:xfrm>
        </p:spPr>
        <p:txBody>
          <a:bodyPr>
            <a:normAutofit fontScale="90000"/>
          </a:bodyPr>
          <a:lstStyle/>
          <a:p>
            <a:r>
              <a:rPr lang="en-US" dirty="0"/>
              <a:t>II </a:t>
            </a:r>
            <a:r>
              <a:rPr lang="ru-RU" dirty="0"/>
              <a:t>этап. </a:t>
            </a:r>
            <a:r>
              <a:rPr lang="ru-RU" dirty="0" smtClean="0"/>
              <a:t>Основной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52157" y="4407361"/>
            <a:ext cx="3491347" cy="144918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Привлечение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СМИ к освещению мероприятия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Проведение школьного соревнования</a:t>
            </a:r>
          </a:p>
          <a:p>
            <a:endParaRPr lang="ru-RU" dirty="0"/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391883552"/>
              </p:ext>
            </p:extLst>
          </p:nvPr>
        </p:nvGraphicFramePr>
        <p:xfrm>
          <a:off x="7085983" y="3597333"/>
          <a:ext cx="4857751" cy="3080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482495463"/>
              </p:ext>
            </p:extLst>
          </p:nvPr>
        </p:nvGraphicFramePr>
        <p:xfrm>
          <a:off x="126345" y="3586018"/>
          <a:ext cx="5096395" cy="3091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5342" y="961506"/>
            <a:ext cx="4353734" cy="241350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7831" y="350519"/>
            <a:ext cx="4766656" cy="317777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457758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1347</TotalTime>
  <Words>307</Words>
  <Application>Microsoft Office PowerPoint</Application>
  <PresentationFormat>Широкоэкранный</PresentationFormat>
  <Paragraphs>47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Times New Roman</vt:lpstr>
      <vt:lpstr>Trebuchet MS</vt:lpstr>
      <vt:lpstr>Verdana</vt:lpstr>
      <vt:lpstr>Wingdings 3</vt:lpstr>
      <vt:lpstr>Аспект</vt:lpstr>
      <vt:lpstr>Социальный проект: «Фигурное вождение велосипеда»</vt:lpstr>
      <vt:lpstr>Введение</vt:lpstr>
      <vt:lpstr>В МБОУ "Средняя общеобразовательная школа № 48" уже не первый год заливается каток на хоккейной площадке.</vt:lpstr>
      <vt:lpstr>А, если тепло?</vt:lpstr>
      <vt:lpstr>Цели проекта:  </vt:lpstr>
      <vt:lpstr>Ожидаемые результаты: </vt:lpstr>
      <vt:lpstr>I этап. Подготовительный </vt:lpstr>
      <vt:lpstr>II этап. Основной </vt:lpstr>
      <vt:lpstr>II этап. Основной</vt:lpstr>
      <vt:lpstr>III этап. Заключительный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Социальный проект: «Фигурное вождение велосипеда»</dc:title>
  <dc:creator>Семейка П</dc:creator>
  <cp:lastModifiedBy>Семейка П</cp:lastModifiedBy>
  <cp:revision>33</cp:revision>
  <dcterms:created xsi:type="dcterms:W3CDTF">2021-05-08T17:06:07Z</dcterms:created>
  <dcterms:modified xsi:type="dcterms:W3CDTF">2021-05-30T15:53:49Z</dcterms:modified>
</cp:coreProperties>
</file>