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60" r:id="rId4"/>
    <p:sldId id="259" r:id="rId5"/>
    <p:sldId id="265" r:id="rId6"/>
    <p:sldId id="276" r:id="rId7"/>
    <p:sldId id="269" r:id="rId8"/>
    <p:sldId id="270" r:id="rId9"/>
    <p:sldId id="271" r:id="rId10"/>
    <p:sldId id="272" r:id="rId11"/>
    <p:sldId id="273" r:id="rId12"/>
    <p:sldId id="275" r:id="rId13"/>
    <p:sldId id="278" r:id="rId14"/>
    <p:sldId id="279" r:id="rId15"/>
    <p:sldId id="280" r:id="rId16"/>
    <p:sldId id="258" r:id="rId17"/>
    <p:sldId id="261" r:id="rId18"/>
    <p:sldId id="262" r:id="rId19"/>
    <p:sldId id="263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2021\волонтеры\7b14e9a0f10643408000205468d5554e.large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0"/>
            <a:ext cx="746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Презентация деятельности участников добровольческого формирования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«ВОЛОНТЕРЫ  КУЛЬТУРЫ»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МКУ «Социальный Культурно-Спортивный Комплекс»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МО Товарковское Богородицкого района Тульской области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43644"/>
            <a:ext cx="9056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Руководитель – заведующая сектором по работе с детьми и молодёжью Кочетова Марина Сергеевна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Куратор – заместитель директора по культуре Миронова Наталья Вячеславовна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3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500694" cy="3310889"/>
          </a:xfrm>
          <a:prstGeom prst="rect">
            <a:avLst/>
          </a:prstGeom>
        </p:spPr>
      </p:pic>
      <p:pic>
        <p:nvPicPr>
          <p:cNvPr id="5" name="Рисунок 4" descr="IMG_8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" y="3190871"/>
            <a:ext cx="5498925" cy="3667129"/>
          </a:xfrm>
          <a:prstGeom prst="rect">
            <a:avLst/>
          </a:prstGeom>
        </p:spPr>
      </p:pic>
      <p:pic>
        <p:nvPicPr>
          <p:cNvPr id="3" name="Рисунок 2" descr="IMG_8282.JPG"/>
          <p:cNvPicPr>
            <a:picLocks noChangeAspect="1"/>
          </p:cNvPicPr>
          <p:nvPr/>
        </p:nvPicPr>
        <p:blipFill>
          <a:blip r:embed="rId4" cstate="print"/>
          <a:srcRect t="14516" r="418"/>
          <a:stretch>
            <a:fillRect/>
          </a:stretch>
        </p:blipFill>
        <p:spPr>
          <a:xfrm>
            <a:off x="5786446" y="0"/>
            <a:ext cx="2941347" cy="3786214"/>
          </a:xfrm>
          <a:prstGeom prst="rect">
            <a:avLst/>
          </a:prstGeom>
        </p:spPr>
      </p:pic>
      <p:pic>
        <p:nvPicPr>
          <p:cNvPr id="4" name="Рисунок 3" descr="IMG_8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5635" y="4000505"/>
            <a:ext cx="4178365" cy="27864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928934"/>
            <a:ext cx="4697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«ПОСТ-НО-ВКУСНО»</a:t>
            </a:r>
            <a:endParaRPr lang="ru-RU" sz="40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5572140"/>
            <a:ext cx="2606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</a:rPr>
              <a:t>       ФЕСТИВАЛЬ </a:t>
            </a:r>
          </a:p>
          <a:p>
            <a:r>
              <a:rPr lang="ru-RU" sz="2400" b="1" i="1" dirty="0" smtClean="0">
                <a:solidFill>
                  <a:srgbClr val="FFC000"/>
                </a:solidFill>
              </a:rPr>
              <a:t> ПОСТНОЙ  КУХНИ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005_13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7924800" cy="5943600"/>
          </a:xfrm>
          <a:prstGeom prst="rect">
            <a:avLst/>
          </a:prstGeom>
        </p:spPr>
      </p:pic>
      <p:pic>
        <p:nvPicPr>
          <p:cNvPr id="3" name="Рисунок 2" descr="IMG-20211005-WA0151.jpg"/>
          <p:cNvPicPr>
            <a:picLocks noChangeAspect="1"/>
          </p:cNvPicPr>
          <p:nvPr/>
        </p:nvPicPr>
        <p:blipFill>
          <a:blip r:embed="rId3" cstate="print"/>
          <a:srcRect t="3031" r="6818"/>
          <a:stretch>
            <a:fillRect/>
          </a:stretch>
        </p:blipFill>
        <p:spPr>
          <a:xfrm>
            <a:off x="6215042" y="4572008"/>
            <a:ext cx="2928958" cy="2285992"/>
          </a:xfrm>
          <a:prstGeom prst="rect">
            <a:avLst/>
          </a:prstGeom>
        </p:spPr>
      </p:pic>
      <p:pic>
        <p:nvPicPr>
          <p:cNvPr id="4" name="Рисунок 3" descr="IMG-20211005-WA0142.jpg"/>
          <p:cNvPicPr>
            <a:picLocks noChangeAspect="1"/>
          </p:cNvPicPr>
          <p:nvPr/>
        </p:nvPicPr>
        <p:blipFill>
          <a:blip r:embed="rId4" cstate="print"/>
          <a:srcRect l="-2273" t="8572" r="-1"/>
          <a:stretch>
            <a:fillRect/>
          </a:stretch>
        </p:blipFill>
        <p:spPr>
          <a:xfrm>
            <a:off x="2805533" y="4572008"/>
            <a:ext cx="3409541" cy="2285992"/>
          </a:xfrm>
          <a:prstGeom prst="rect">
            <a:avLst/>
          </a:prstGeom>
        </p:spPr>
      </p:pic>
      <p:pic>
        <p:nvPicPr>
          <p:cNvPr id="5" name="Рисунок 4" descr="IMG-20211005-WA0174.jpg"/>
          <p:cNvPicPr>
            <a:picLocks noChangeAspect="1"/>
          </p:cNvPicPr>
          <p:nvPr/>
        </p:nvPicPr>
        <p:blipFill>
          <a:blip r:embed="rId5" cstate="print"/>
          <a:srcRect l="10203" t="12925" r="4082"/>
          <a:stretch>
            <a:fillRect/>
          </a:stretch>
        </p:blipFill>
        <p:spPr>
          <a:xfrm>
            <a:off x="0" y="4572008"/>
            <a:ext cx="3000396" cy="22859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5906" y="-214338"/>
            <a:ext cx="7291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«Необыкновенное  путешествие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4214818"/>
            <a:ext cx="7254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Праздничный концерт, посвященный Дню Учителя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306_152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653" cy="3328990"/>
          </a:xfrm>
          <a:prstGeom prst="rect">
            <a:avLst/>
          </a:prstGeom>
        </p:spPr>
      </p:pic>
      <p:pic>
        <p:nvPicPr>
          <p:cNvPr id="3" name="Рисунок 2" descr="IMG_20220306_153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29010"/>
            <a:ext cx="4429124" cy="3328990"/>
          </a:xfrm>
          <a:prstGeom prst="rect">
            <a:avLst/>
          </a:prstGeom>
        </p:spPr>
      </p:pic>
      <p:pic>
        <p:nvPicPr>
          <p:cNvPr id="4" name="Рисунок 3" descr="IMG_20220306_154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14696"/>
            <a:ext cx="4724406" cy="3543304"/>
          </a:xfrm>
          <a:prstGeom prst="rect">
            <a:avLst/>
          </a:prstGeom>
        </p:spPr>
      </p:pic>
      <p:pic>
        <p:nvPicPr>
          <p:cNvPr id="5" name="Рисунок 4" descr="IMG_20220306_1554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0"/>
            <a:ext cx="4714876" cy="35361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828" y="0"/>
            <a:ext cx="8162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МАСЛЕНИЧНЫЕ   ГУЛЯНИЯ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0992751-8db9-5924-8daf-a4fbec0579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510"/>
            <a:ext cx="9144000" cy="6316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7617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      ДЕНЬ ПОБЕДЫ –</a:t>
            </a:r>
          </a:p>
          <a:p>
            <a:r>
              <a:rPr lang="ru-RU" sz="43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ГЛАВНЫЙ  ПРАЗДНИК</a:t>
            </a:r>
            <a:endParaRPr lang="ru-RU" sz="4300" b="1" i="1" dirty="0">
              <a:solidFill>
                <a:schemeClr val="accent5">
                  <a:lumMod val="75000"/>
                </a:schemeClr>
              </a:solidFill>
              <a:latin typeface="Book Antiqua" pitchFamily="18" charset="0"/>
              <a:ea typeface="BatangChe" pitchFamily="49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10258" cy="4357694"/>
          </a:xfrm>
          <a:prstGeom prst="rect">
            <a:avLst/>
          </a:prstGeom>
        </p:spPr>
      </p:pic>
      <p:pic>
        <p:nvPicPr>
          <p:cNvPr id="3" name="Рисунок 2" descr="i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0"/>
            <a:ext cx="4214810" cy="3429000"/>
          </a:xfrm>
          <a:prstGeom prst="rect">
            <a:avLst/>
          </a:prstGeom>
        </p:spPr>
      </p:pic>
      <p:pic>
        <p:nvPicPr>
          <p:cNvPr id="2" name="Рисунок 1" descr="i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1" y="3500438"/>
            <a:ext cx="4476749" cy="33575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9738" y="4572008"/>
            <a:ext cx="45973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Благоустройство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территории  памятника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р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аботникам 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Товарковского сахарного завода 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на улице Трудовая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810002"/>
            <a:ext cx="4571999" cy="3047999"/>
          </a:xfrm>
          <a:prstGeom prst="rect">
            <a:avLst/>
          </a:prstGeom>
        </p:spPr>
      </p:pic>
      <p:pic>
        <p:nvPicPr>
          <p:cNvPr id="3" name="Рисунок 2" descr="i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0"/>
            <a:ext cx="4572000" cy="3047999"/>
          </a:xfrm>
          <a:prstGeom prst="rect">
            <a:avLst/>
          </a:prstGeom>
        </p:spPr>
      </p:pic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4" cstate="print"/>
          <a:srcRect r="-1020" b="8929"/>
          <a:stretch>
            <a:fillRect/>
          </a:stretch>
        </p:blipFill>
        <p:spPr>
          <a:xfrm>
            <a:off x="1142976" y="0"/>
            <a:ext cx="7072362" cy="36433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3143248"/>
            <a:ext cx="7284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Благоустройство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Мемориала «Братская могила» в парке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2021\волонтеры\Экологическая акция Зелёный десант\IMG_20210526_145236.jpg"/>
          <p:cNvPicPr>
            <a:picLocks noChangeAspect="1" noChangeArrowheads="1"/>
          </p:cNvPicPr>
          <p:nvPr/>
        </p:nvPicPr>
        <p:blipFill>
          <a:blip r:embed="rId2" cstate="print"/>
          <a:srcRect t="5128" r="855"/>
          <a:stretch>
            <a:fillRect/>
          </a:stretch>
        </p:blipFill>
        <p:spPr bwMode="auto">
          <a:xfrm>
            <a:off x="142844" y="142852"/>
            <a:ext cx="4143372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Фото\2021\волонтеры\Акция Читсый парк\IMG_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29000"/>
            <a:ext cx="466131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:\Фото\2021\волонтеры\Акция Читсый парк\IMG_0217.JPG"/>
          <p:cNvPicPr>
            <a:picLocks noChangeAspect="1" noChangeArrowheads="1"/>
          </p:cNvPicPr>
          <p:nvPr/>
        </p:nvPicPr>
        <p:blipFill>
          <a:blip r:embed="rId4" cstate="print"/>
          <a:srcRect l="10031" r="4443" b="16418"/>
          <a:stretch>
            <a:fillRect/>
          </a:stretch>
        </p:blipFill>
        <p:spPr bwMode="auto">
          <a:xfrm>
            <a:off x="4429124" y="0"/>
            <a:ext cx="471487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2844" y="5286388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3357562"/>
            <a:ext cx="37807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Благоустройство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стадиона и парка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735583">
            <a:off x="-163952" y="5843271"/>
            <a:ext cx="4747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Готовимся встречать День Победы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0511_101213_488.jpg"/>
          <p:cNvPicPr>
            <a:picLocks noChangeAspect="1"/>
          </p:cNvPicPr>
          <p:nvPr/>
        </p:nvPicPr>
        <p:blipFill>
          <a:blip r:embed="rId2" cstate="print"/>
          <a:srcRect t="6712" r="2425" b="20477"/>
          <a:stretch>
            <a:fillRect/>
          </a:stretch>
        </p:blipFill>
        <p:spPr>
          <a:xfrm>
            <a:off x="0" y="3889085"/>
            <a:ext cx="5286380" cy="2958522"/>
          </a:xfrm>
          <a:prstGeom prst="rect">
            <a:avLst/>
          </a:prstGeom>
        </p:spPr>
      </p:pic>
      <p:pic>
        <p:nvPicPr>
          <p:cNvPr id="5" name="Рисунок 4" descr="IMG_20220511_111834_395.jpg"/>
          <p:cNvPicPr>
            <a:picLocks noChangeAspect="1"/>
          </p:cNvPicPr>
          <p:nvPr/>
        </p:nvPicPr>
        <p:blipFill>
          <a:blip r:embed="rId3" cstate="print"/>
          <a:srcRect l="16581" t="12833" b="12913"/>
          <a:stretch>
            <a:fillRect/>
          </a:stretch>
        </p:blipFill>
        <p:spPr>
          <a:xfrm>
            <a:off x="0" y="0"/>
            <a:ext cx="5714964" cy="28574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928934"/>
            <a:ext cx="47179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«Помним и чтим…»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723986">
            <a:off x="5814421" y="672941"/>
            <a:ext cx="2974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ВАХТА ПАМЯТИ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604460">
            <a:off x="5669088" y="5478707"/>
            <a:ext cx="3492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МИТИНГ-КОНЦЕРТ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 descr="IMG_04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4909" y="2071678"/>
            <a:ext cx="4179091" cy="27860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511_101128_686.jpg"/>
          <p:cNvPicPr>
            <a:picLocks noChangeAspect="1"/>
          </p:cNvPicPr>
          <p:nvPr/>
        </p:nvPicPr>
        <p:blipFill>
          <a:blip r:embed="rId3" cstate="print"/>
          <a:srcRect r="10125"/>
          <a:stretch>
            <a:fillRect/>
          </a:stretch>
        </p:blipFill>
        <p:spPr>
          <a:xfrm>
            <a:off x="0" y="3286124"/>
            <a:ext cx="571500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20509_142232.jpg"/>
          <p:cNvPicPr>
            <a:picLocks noChangeAspect="1"/>
          </p:cNvPicPr>
          <p:nvPr/>
        </p:nvPicPr>
        <p:blipFill>
          <a:blip r:embed="rId4" cstate="print"/>
          <a:srcRect l="12919" t="9158" r="-121" b="15750"/>
          <a:stretch>
            <a:fillRect/>
          </a:stretch>
        </p:blipFill>
        <p:spPr>
          <a:xfrm>
            <a:off x="4929190" y="1785926"/>
            <a:ext cx="4214810" cy="320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20707101">
            <a:off x="4596003" y="393430"/>
            <a:ext cx="491384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«Сражающееся  </a:t>
            </a: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    слово»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5214950"/>
            <a:ext cx="35239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</a:rPr>
              <a:t>Музыкально-поэтическая </a:t>
            </a:r>
          </a:p>
          <a:p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</a:rPr>
              <a:t>     акция в поддержку </a:t>
            </a:r>
          </a:p>
          <a:p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</a:rPr>
              <a:t>          спецоперации</a:t>
            </a:r>
          </a:p>
          <a:p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</a:rPr>
              <a:t>            на Донбассе</a:t>
            </a:r>
            <a:endParaRPr lang="ru-RU" sz="2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8868"/>
            <a:ext cx="5214974" cy="293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i (12).jpg"/>
          <p:cNvPicPr>
            <a:picLocks noChangeAspect="1"/>
          </p:cNvPicPr>
          <p:nvPr/>
        </p:nvPicPr>
        <p:blipFill>
          <a:blip r:embed="rId3" cstate="print"/>
          <a:srcRect b="10060"/>
          <a:stretch>
            <a:fillRect/>
          </a:stretch>
        </p:blipFill>
        <p:spPr>
          <a:xfrm>
            <a:off x="4065119" y="0"/>
            <a:ext cx="5078881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 (11).jpg"/>
          <p:cNvPicPr>
            <a:picLocks noChangeAspect="1"/>
          </p:cNvPicPr>
          <p:nvPr/>
        </p:nvPicPr>
        <p:blipFill>
          <a:blip r:embed="rId4" cstate="print"/>
          <a:srcRect b="7489"/>
          <a:stretch>
            <a:fillRect/>
          </a:stretch>
        </p:blipFill>
        <p:spPr>
          <a:xfrm>
            <a:off x="4061762" y="4210990"/>
            <a:ext cx="5082238" cy="264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536.JPG"/>
          <p:cNvPicPr>
            <a:picLocks noChangeAspect="1"/>
          </p:cNvPicPr>
          <p:nvPr/>
        </p:nvPicPr>
        <p:blipFill>
          <a:blip r:embed="rId5" cstate="print"/>
          <a:srcRect r="8586" b="24243"/>
          <a:stretch>
            <a:fillRect/>
          </a:stretch>
        </p:blipFill>
        <p:spPr>
          <a:xfrm>
            <a:off x="0" y="-1"/>
            <a:ext cx="4143372" cy="235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57752" y="2500306"/>
            <a:ext cx="41255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«Нельзя забыть </a:t>
            </a:r>
          </a:p>
          <a:p>
            <a:r>
              <a:rPr lang="ru-RU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весенний </a:t>
            </a:r>
          </a:p>
          <a:p>
            <a:pPr algn="ctr"/>
            <a:r>
              <a:rPr lang="ru-RU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    этот день…»</a:t>
            </a:r>
            <a:endParaRPr lang="ru-RU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5429264"/>
            <a:ext cx="39265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7030A0"/>
                </a:solidFill>
              </a:rPr>
              <a:t>Традиционный праздничный</a:t>
            </a:r>
          </a:p>
          <a:p>
            <a:pPr algn="ctr"/>
            <a:r>
              <a:rPr lang="ru-RU" sz="2200" b="1" i="1" dirty="0" smtClean="0">
                <a:solidFill>
                  <a:srgbClr val="7030A0"/>
                </a:solidFill>
              </a:rPr>
              <a:t> концерт при участии</a:t>
            </a:r>
          </a:p>
          <a:p>
            <a:pPr algn="ctr"/>
            <a:r>
              <a:rPr lang="ru-RU" sz="2200" b="1" i="1" dirty="0" smtClean="0">
                <a:solidFill>
                  <a:srgbClr val="7030A0"/>
                </a:solidFill>
              </a:rPr>
              <a:t> активной молодежи поселка</a:t>
            </a:r>
            <a:endParaRPr lang="ru-RU" sz="22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885828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0992751-8db9-5924-8daf-a4fbec05793d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270510"/>
            <a:ext cx="9144000" cy="6587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010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      </a:t>
            </a:r>
            <a:r>
              <a:rPr lang="en-US" sz="44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#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Волонтерыкультуры71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28860" y="714356"/>
            <a:ext cx="3776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#</a:t>
            </a:r>
            <a:r>
              <a:rPr lang="ru-RU" sz="4800" b="1" i="1" dirty="0" err="1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МыВместе</a:t>
            </a:r>
            <a:endParaRPr lang="ru-RU" sz="4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714356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#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ДобровольцыРоссии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210457" y="642918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 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#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МолодыеЛюди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71802" y="150017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#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Богородицкийрайон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\2021\волонтеры\репетиции к 9 мая\IMG-20210421-WA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31" cy="3429024"/>
          </a:xfrm>
          <a:prstGeom prst="rect">
            <a:avLst/>
          </a:prstGeom>
          <a:noFill/>
        </p:spPr>
      </p:pic>
      <p:pic>
        <p:nvPicPr>
          <p:cNvPr id="4101" name="Picture 5" descr="D:\Фото\2021\волонтеры\репетиции к 9 мая\IMG-20210421-WA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9" y="928670"/>
            <a:ext cx="4667251" cy="35004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142852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В студии звукозаписи…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 (9).jpg"/>
          <p:cNvPicPr>
            <a:picLocks noChangeAspect="1"/>
          </p:cNvPicPr>
          <p:nvPr/>
        </p:nvPicPr>
        <p:blipFill>
          <a:blip r:embed="rId4" cstate="print"/>
          <a:srcRect t="36723" r="-313"/>
          <a:stretch>
            <a:fillRect/>
          </a:stretch>
        </p:blipFill>
        <p:spPr>
          <a:xfrm>
            <a:off x="0" y="3714752"/>
            <a:ext cx="7643866" cy="2714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1934" y="0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   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Репетиционный процесс…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Г                  Готовимся к концерту, 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посвященному Дню Победы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6357958"/>
            <a:ext cx="385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           И вот, что у нас получилось…</a:t>
            </a:r>
            <a:endParaRPr lang="ru-RU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Фото\2021\волонтеры\осенняя вечеринка\IMG_20210911_204228.jpg"/>
          <p:cNvPicPr>
            <a:picLocks noChangeAspect="1" noChangeArrowheads="1"/>
          </p:cNvPicPr>
          <p:nvPr/>
        </p:nvPicPr>
        <p:blipFill>
          <a:blip r:embed="rId2" cstate="print"/>
          <a:srcRect l="763" r="7633"/>
          <a:stretch>
            <a:fillRect/>
          </a:stretch>
        </p:blipFill>
        <p:spPr bwMode="auto">
          <a:xfrm>
            <a:off x="428596" y="0"/>
            <a:ext cx="8572560" cy="4214818"/>
          </a:xfrm>
          <a:prstGeom prst="rect">
            <a:avLst/>
          </a:prstGeom>
          <a:noFill/>
        </p:spPr>
      </p:pic>
      <p:pic>
        <p:nvPicPr>
          <p:cNvPr id="3074" name="Picture 2" descr="D:\Фото\2021\волонтеры\осенняя вечеринка\IMG-20210911-WA0044.jpg"/>
          <p:cNvPicPr>
            <a:picLocks noChangeAspect="1" noChangeArrowheads="1"/>
          </p:cNvPicPr>
          <p:nvPr/>
        </p:nvPicPr>
        <p:blipFill>
          <a:blip r:embed="rId3" cstate="print"/>
          <a:srcRect t="14815"/>
          <a:stretch>
            <a:fillRect/>
          </a:stretch>
        </p:blipFill>
        <p:spPr bwMode="auto">
          <a:xfrm>
            <a:off x="4000496" y="3571876"/>
            <a:ext cx="5143504" cy="32861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643446"/>
            <a:ext cx="4071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Танцевальная вечеринка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«Осенний ажиотаж»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618_113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91160" cy="4043370"/>
          </a:xfrm>
          <a:prstGeom prst="rect">
            <a:avLst/>
          </a:prstGeom>
        </p:spPr>
      </p:pic>
      <p:pic>
        <p:nvPicPr>
          <p:cNvPr id="2" name="Рисунок 1" descr="IMG_20210618_111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6" y="3143247"/>
            <a:ext cx="4953004" cy="37147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0828" y="0"/>
            <a:ext cx="6866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«Зебра на 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каникулах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8823" y="1142984"/>
            <a:ext cx="3053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Театрализованная игровая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по правилам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дорожного движения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357694"/>
            <a:ext cx="33906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Наши  Зебры,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Светофоркина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 и</a:t>
            </a:r>
          </a:p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Генерал  дорожного  хаоса </a:t>
            </a:r>
          </a:p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играют и обучают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303_113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468" y="3286100"/>
            <a:ext cx="4762532" cy="3571900"/>
          </a:xfrm>
          <a:prstGeom prst="rect">
            <a:avLst/>
          </a:prstGeom>
        </p:spPr>
      </p:pic>
      <p:pic>
        <p:nvPicPr>
          <p:cNvPr id="3" name="Рисунок 2" descr="IMG_20220303_113716.jpg"/>
          <p:cNvPicPr>
            <a:picLocks noChangeAspect="1"/>
          </p:cNvPicPr>
          <p:nvPr/>
        </p:nvPicPr>
        <p:blipFill>
          <a:blip r:embed="rId3" cstate="print"/>
          <a:srcRect l="8720" t="13566" r="17151"/>
          <a:stretch>
            <a:fillRect/>
          </a:stretch>
        </p:blipFill>
        <p:spPr>
          <a:xfrm>
            <a:off x="285720" y="3786190"/>
            <a:ext cx="3643338" cy="2828924"/>
          </a:xfrm>
          <a:prstGeom prst="rect">
            <a:avLst/>
          </a:prstGeom>
        </p:spPr>
      </p:pic>
      <p:pic>
        <p:nvPicPr>
          <p:cNvPr id="4" name="Рисунок 3" descr="IMG-20220303-WA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58535" cy="3571876"/>
          </a:xfrm>
          <a:prstGeom prst="rect">
            <a:avLst/>
          </a:prstGeom>
        </p:spPr>
      </p:pic>
      <p:pic>
        <p:nvPicPr>
          <p:cNvPr id="5" name="Рисунок 4" descr="IMG-20220303-WA0059.jpg"/>
          <p:cNvPicPr>
            <a:picLocks noChangeAspect="1"/>
          </p:cNvPicPr>
          <p:nvPr/>
        </p:nvPicPr>
        <p:blipFill>
          <a:blip r:embed="rId5" cstate="print"/>
          <a:srcRect t="10000" r="8048"/>
          <a:stretch>
            <a:fillRect/>
          </a:stretch>
        </p:blipFill>
        <p:spPr>
          <a:xfrm>
            <a:off x="5143504" y="142852"/>
            <a:ext cx="3643306" cy="28910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58644" y="2714620"/>
            <a:ext cx="59853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Масленичный разгуляй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357562"/>
            <a:ext cx="689323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Народные  забавы  для  самых  маленьких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224_113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4242" y="2643182"/>
            <a:ext cx="5619757" cy="4214818"/>
          </a:xfrm>
          <a:prstGeom prst="rect">
            <a:avLst/>
          </a:prstGeom>
        </p:spPr>
      </p:pic>
      <p:pic>
        <p:nvPicPr>
          <p:cNvPr id="3" name="Рисунок 2" descr="IMG_20211224_130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572000" cy="3429000"/>
          </a:xfrm>
          <a:prstGeom prst="rect">
            <a:avLst/>
          </a:prstGeom>
        </p:spPr>
      </p:pic>
      <p:pic>
        <p:nvPicPr>
          <p:cNvPr id="5" name="Рисунок 4" descr="IMG-20211223-WA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5546" y="0"/>
            <a:ext cx="5318453" cy="3429000"/>
          </a:xfrm>
          <a:prstGeom prst="rect">
            <a:avLst/>
          </a:prstGeom>
        </p:spPr>
      </p:pic>
      <p:pic>
        <p:nvPicPr>
          <p:cNvPr id="6" name="Рисунок 5" descr="IMG_20211227_161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375423"/>
            <a:ext cx="4643437" cy="34825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2935" y="0"/>
            <a:ext cx="5291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Новый год в кругу друзей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484980">
            <a:off x="1596517" y="2620516"/>
            <a:ext cx="3640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>
                    <a:lumMod val="95000"/>
                  </a:schemeClr>
                </a:solidFill>
              </a:rPr>
              <a:t> Дискотеки…</a:t>
            </a:r>
          </a:p>
          <a:p>
            <a:r>
              <a:rPr lang="ru-RU" sz="2400" b="1" i="1" dirty="0" smtClean="0">
                <a:solidFill>
                  <a:schemeClr val="bg1">
                    <a:lumMod val="95000"/>
                  </a:schemeClr>
                </a:solidFill>
              </a:rPr>
              <a:t>               </a:t>
            </a:r>
            <a:r>
              <a:rPr lang="ru-RU" sz="2400" b="1" i="1" dirty="0" err="1" smtClean="0">
                <a:solidFill>
                  <a:schemeClr val="bg1">
                    <a:lumMod val="95000"/>
                  </a:schemeClr>
                </a:solidFill>
              </a:rPr>
              <a:t>Квесты</a:t>
            </a:r>
            <a:r>
              <a:rPr lang="ru-RU" sz="2400" b="1" i="1" dirty="0" smtClean="0">
                <a:solidFill>
                  <a:schemeClr val="bg1">
                    <a:lumMod val="95000"/>
                  </a:schemeClr>
                </a:solidFill>
              </a:rPr>
              <a:t>…</a:t>
            </a:r>
          </a:p>
          <a:p>
            <a:r>
              <a:rPr lang="ru-RU" sz="2400" b="1" i="1" dirty="0" smtClean="0">
                <a:solidFill>
                  <a:schemeClr val="bg1">
                    <a:lumMod val="95000"/>
                  </a:schemeClr>
                </a:solidFill>
              </a:rPr>
              <a:t>                         Спектакли…</a:t>
            </a:r>
            <a:endParaRPr lang="ru-RU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0992751-8db9-5924-8daf-a4fbec0579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510"/>
            <a:ext cx="9144000" cy="6316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9691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ВСЕГДА  ГОТОВЫ  РАДОВАТЬ  </a:t>
            </a:r>
          </a:p>
          <a:p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  <a:ea typeface="BatangChe" pitchFamily="49" charset="-127"/>
              </a:rPr>
              <a:t>ТВОРЧЕСТВОМ</a:t>
            </a:r>
            <a:endParaRPr lang="ru-RU" sz="4400" b="1" i="1" dirty="0">
              <a:solidFill>
                <a:schemeClr val="accent5">
                  <a:lumMod val="75000"/>
                </a:schemeClr>
              </a:solidFill>
              <a:latin typeface="Book Antiqua" pitchFamily="18" charset="0"/>
              <a:ea typeface="BatangChe" pitchFamily="49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5M6dDbR0OM.jpg"/>
          <p:cNvPicPr>
            <a:picLocks noChangeAspect="1"/>
          </p:cNvPicPr>
          <p:nvPr/>
        </p:nvPicPr>
        <p:blipFill>
          <a:blip r:embed="rId2" cstate="print"/>
          <a:srcRect r="21874"/>
          <a:stretch>
            <a:fillRect/>
          </a:stretch>
        </p:blipFill>
        <p:spPr>
          <a:xfrm>
            <a:off x="2000200" y="571480"/>
            <a:ext cx="7143800" cy="606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9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071942"/>
            <a:ext cx="3805348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9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964772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19265" y="0"/>
            <a:ext cx="58803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</a:t>
            </a:r>
            <a:r>
              <a:rPr lang="ru-RU" sz="3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«С верой и любовью в сердце»</a:t>
            </a:r>
            <a:endParaRPr lang="ru-RU" sz="3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 rot="20607525">
            <a:off x="-4565" y="2862824"/>
            <a:ext cx="3698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Творческий вечер </a:t>
            </a:r>
          </a:p>
          <a:p>
            <a:pPr algn="ctr"/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протоиерея Сергия Сёмочкина</a:t>
            </a:r>
            <a:endParaRPr lang="ru-RU" sz="20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250</Words>
  <Application>Microsoft Office PowerPoint</Application>
  <PresentationFormat>Экран (4:3)</PresentationFormat>
  <Paragraphs>71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45</cp:revision>
  <dcterms:created xsi:type="dcterms:W3CDTF">2022-07-01T13:56:30Z</dcterms:created>
  <dcterms:modified xsi:type="dcterms:W3CDTF">2022-07-13T06:40:25Z</dcterms:modified>
</cp:coreProperties>
</file>