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D1AA6-407E-BF81-A318-AA731E060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481D0D-CAD5-100D-ACCD-B5DA7256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C9DA60-A475-6E58-DE57-B5912834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7D7AC-0407-8582-39ED-990C37F5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E1DAA8-7480-546F-79FF-CD6E4C35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B8D27-B4C9-FFB1-39D6-336357E1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B3360D-6C35-856F-D82F-7CAC14DC8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00C8F-2DE0-1AAF-4AFF-43624BDB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5A41AA-DA94-89D6-D040-E8AC1F9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74E8F2-82CB-D5BC-47A5-32774A24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3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8253AE-BAD3-8771-534C-CD51F8882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2A1B6E-705A-18ED-4071-7325D3B57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36F475-CD20-DC6A-03AD-0EAF8A26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6FC52E-FE03-6E1F-30D9-D23A681C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D573CD-8F26-E01D-0C23-CA1726EA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4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530F6-F850-4FB2-3F5C-067F3B12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D19672-0A41-DBBA-2F77-0C125B32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B3277-C2E1-7148-78FE-AE19C7D9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F468A7-226B-EBFC-7E20-9677A5B7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CD8AA6-8CB6-5047-2494-97EBB48D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FA775-CCA7-53C2-03D7-055FE3EC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416934-01DA-D7D3-C162-8C1BACFD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8CED2-6120-1156-F5C2-B39D28C1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F30B78-77FA-6B8B-1867-4D38DCA9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887E21-414F-838D-E7C6-69E03288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34805-43A0-FD59-1AC7-CF32BB1C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BA5EB1-00C8-181C-7BAA-AF618161E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409F40-772C-F5DB-D632-4E7A4B91D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0CB10-701D-7C86-AB36-3805DAFC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FC88C8-42AF-2F81-25D3-4064735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5300C9-ACB6-7802-6FB1-5025DA38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B5190-B6EE-933C-ED5C-4196F316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5397F9-FBF3-32E3-E0ED-0458EE8B6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97D3EB-D452-92E4-143D-6CEE5683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E2D301-23B8-0A62-A58C-018721823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5BB7C1-C3F6-483B-EE1E-C198BC0CB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59CEF9-A205-2E9C-9ADD-0F5CDA50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198481-0CCB-4C7A-774C-8039DD54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5C78E0-3CE3-1FE5-8715-15590C86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9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9064F-3D0F-E25C-A4A2-75EAA0F7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759786-0A8B-0A70-285F-EA53A47D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06DCB4-77B8-5DE7-7127-334A3CBB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AD1564-C8AB-452A-164E-2E785F8B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945BD8-967B-FC49-4109-D38F60D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EF3B93D-9EC4-D1B4-A2C3-34DBB67A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7B5ED6-5FF7-C1E0-08A4-879DE493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10B91-5E0F-10E5-E32A-9DE0CD39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4A6DB-14B8-70AD-E2AB-A38AB5C9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B13162-E698-2283-4352-3E162CC2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B6A847-077A-0D8A-C8E3-3A27E322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4F1C62-61C1-9E86-0210-F0205E56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05595E-7E60-A459-ACB5-ABAD359C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2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92A1-CE79-9499-5ADF-4BBBF321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D73771-7ECD-230F-FF93-A7591981B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3F0320-3073-E5EA-C812-C22E373B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86F9E7-83C7-67C6-5606-3E489DF2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A7F1C6-EC12-4E71-BF77-C2628F23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4F9CC5-42F8-D690-F053-4C0ED8F7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D58A6-5CD7-964F-887D-435882DD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84FDC2-47C7-D0DD-0125-CAD4ABCD5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8DE0E8-9F9D-E381-3DF5-CB2B324B7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7AE4-9C0A-4052-89B5-8B4BE131D5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B7BCFC-C366-4B69-880F-5E6CC2C29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15FEF8-34AE-0ACA-959A-86533C338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A80E-7863-4323-8545-7C2F93D3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446ED-440D-807E-FBCA-6E3C5D2AD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412"/>
            <a:ext cx="9144000" cy="2387600"/>
          </a:xfrm>
        </p:spPr>
        <p:txBody>
          <a:bodyPr/>
          <a:lstStyle/>
          <a:p>
            <a:r>
              <a:rPr lang="ru-RU" b="0" i="0" dirty="0">
                <a:solidFill>
                  <a:srgbClr val="FF6600"/>
                </a:solidFill>
                <a:effectLst/>
                <a:latin typeface="AGLettericaComp"/>
              </a:rPr>
              <a:t>Региональный штаб "#МЫВМЕСТЕ"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" name="Рисунок 6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B3BFA954-5B8E-21BD-5EC8-9697B567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>
            <a:off x="0" y="-23055"/>
            <a:ext cx="7952874" cy="32746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BB019A1D-DE5D-B38D-F249-1FEC82C01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 rot="10800000">
            <a:off x="3862137" y="3428167"/>
            <a:ext cx="8329863" cy="34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237D6-4267-3A5E-D731-2FFC7595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">
              <a:tabLst>
                <a:tab pos="2082164" algn="l"/>
              </a:tabLst>
            </a:pPr>
            <a:r>
              <a:rPr lang="en-US" sz="4100" b="0" kern="1200" spc="9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Направления</a:t>
            </a:r>
            <a:r>
              <a:rPr lang="ru-RU" sz="4100" spc="90" dirty="0"/>
              <a:t> </a:t>
            </a:r>
            <a:r>
              <a:rPr lang="en-US" sz="4100" b="0" kern="1200" spc="7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spc="-3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Юридическая</a:t>
            </a:r>
            <a:r>
              <a:rPr lang="en-US" sz="4100" b="1" kern="1200" spc="415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spc="-1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поддержка</a:t>
            </a:r>
            <a:endParaRPr lang="en-US" sz="4100" b="1" kern="12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белый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0E96780-88C0-3DA3-F957-E52363712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17508"/>
          <a:stretch/>
        </p:blipFill>
        <p:spPr>
          <a:xfrm>
            <a:off x="5414356" y="634201"/>
            <a:ext cx="6408836" cy="54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69644-0590-57D1-373F-C53B65F3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tabLst>
                <a:tab pos="2065655" algn="l"/>
              </a:tabLst>
            </a:pPr>
            <a:r>
              <a:rPr lang="en-US" sz="3400" b="0" spc="90"/>
              <a:t>Направления </a:t>
            </a:r>
            <a:r>
              <a:rPr lang="en-US" sz="3400" b="0" spc="70"/>
              <a:t>работы</a:t>
            </a:r>
            <a:r>
              <a:rPr lang="en-US" sz="3400"/>
              <a:t/>
            </a:r>
            <a:br>
              <a:rPr lang="en-US" sz="3400"/>
            </a:br>
            <a:r>
              <a:rPr lang="en-US" sz="3400" spc="-65"/>
              <a:t>Новогодние</a:t>
            </a:r>
            <a:r>
              <a:rPr lang="en-US" sz="3400" spc="135"/>
              <a:t> </a:t>
            </a:r>
            <a:r>
              <a:rPr lang="en-US" sz="3400" spc="-65"/>
              <a:t>ёлки</a:t>
            </a:r>
            <a:r>
              <a:rPr lang="en-US" sz="3400" spc="420"/>
              <a:t> </a:t>
            </a:r>
            <a:r>
              <a:rPr lang="en-US" sz="3400" spc="-10"/>
              <a:t>#МЫВМЕСТЕ</a:t>
            </a:r>
            <a:endParaRPr lang="en-US" sz="3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544F082-EEB8-D756-C6F0-0B71D2D7DCD9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19075" marR="486409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b="1" spc="85">
                <a:solidFill>
                  <a:schemeClr val="tx1"/>
                </a:solidFill>
              </a:rPr>
              <a:t>Организация</a:t>
            </a:r>
            <a:r>
              <a:rPr lang="en-US" sz="2200" b="1" spc="90">
                <a:solidFill>
                  <a:schemeClr val="tx1"/>
                </a:solidFill>
              </a:rPr>
              <a:t> </a:t>
            </a:r>
            <a:r>
              <a:rPr lang="en-US" sz="2200" b="1" spc="25">
                <a:solidFill>
                  <a:schemeClr val="tx1"/>
                </a:solidFill>
              </a:rPr>
              <a:t>специальных </a:t>
            </a:r>
            <a:r>
              <a:rPr lang="en-US" sz="2200" b="1" spc="40">
                <a:solidFill>
                  <a:schemeClr val="tx1"/>
                </a:solidFill>
              </a:rPr>
              <a:t>новогодних </a:t>
            </a:r>
            <a:r>
              <a:rPr lang="en-US" sz="2200" b="1" spc="50">
                <a:solidFill>
                  <a:schemeClr val="tx1"/>
                </a:solidFill>
              </a:rPr>
              <a:t>мероприятий </a:t>
            </a:r>
            <a:r>
              <a:rPr lang="en-US" sz="2200" b="1" spc="-545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tx1"/>
                </a:solidFill>
              </a:rPr>
              <a:t>в </a:t>
            </a:r>
            <a:r>
              <a:rPr lang="en-US" sz="2200" b="1" spc="80">
                <a:solidFill>
                  <a:schemeClr val="tx1"/>
                </a:solidFill>
              </a:rPr>
              <a:t>Саратове</a:t>
            </a:r>
            <a:r>
              <a:rPr lang="en-US" sz="2200" b="1" spc="85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tx1"/>
                </a:solidFill>
              </a:rPr>
              <a:t>с </a:t>
            </a:r>
            <a:r>
              <a:rPr lang="en-US" sz="2200" b="1" spc="65">
                <a:solidFill>
                  <a:schemeClr val="tx1"/>
                </a:solidFill>
              </a:rPr>
              <a:t>приглашением </a:t>
            </a:r>
            <a:r>
              <a:rPr lang="en-US" sz="2200" b="1" spc="70">
                <a:solidFill>
                  <a:schemeClr val="tx1"/>
                </a:solidFill>
              </a:rPr>
              <a:t> </a:t>
            </a:r>
            <a:r>
              <a:rPr lang="en-US" sz="2200" b="1" spc="10">
                <a:solidFill>
                  <a:schemeClr val="tx1"/>
                </a:solidFill>
              </a:rPr>
              <a:t>детей</a:t>
            </a:r>
            <a:r>
              <a:rPr lang="en-US" sz="2200" b="1" spc="295">
                <a:solidFill>
                  <a:schemeClr val="tx1"/>
                </a:solidFill>
              </a:rPr>
              <a:t> </a:t>
            </a:r>
            <a:r>
              <a:rPr lang="en-US" sz="2200" b="1" spc="5">
                <a:solidFill>
                  <a:schemeClr val="tx1"/>
                </a:solidFill>
              </a:rPr>
              <a:t>из</a:t>
            </a:r>
            <a:r>
              <a:rPr lang="en-US" sz="2200" b="1" spc="180">
                <a:solidFill>
                  <a:schemeClr val="tx1"/>
                </a:solidFill>
              </a:rPr>
              <a:t> </a:t>
            </a:r>
            <a:r>
              <a:rPr lang="en-US" sz="2200" b="1" spc="-10">
                <a:solidFill>
                  <a:schemeClr val="tx1"/>
                </a:solidFill>
              </a:rPr>
              <a:t>семей</a:t>
            </a:r>
            <a:r>
              <a:rPr lang="en-US" sz="2200" b="1" spc="130">
                <a:solidFill>
                  <a:schemeClr val="tx1"/>
                </a:solidFill>
              </a:rPr>
              <a:t> </a:t>
            </a:r>
            <a:r>
              <a:rPr lang="en-US" sz="2200" b="1" spc="40">
                <a:solidFill>
                  <a:schemeClr val="tx1"/>
                </a:solidFill>
              </a:rPr>
              <a:t>участников</a:t>
            </a:r>
            <a:r>
              <a:rPr lang="en-US" sz="2200" b="1" spc="245">
                <a:solidFill>
                  <a:schemeClr val="tx1"/>
                </a:solidFill>
              </a:rPr>
              <a:t> </a:t>
            </a:r>
            <a:r>
              <a:rPr lang="en-US" sz="2200" b="1" spc="65">
                <a:solidFill>
                  <a:schemeClr val="tx1"/>
                </a:solidFill>
              </a:rPr>
              <a:t>СВО</a:t>
            </a:r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одежда, рождество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A411A6E-A872-46D3-886D-AAEDBE4B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094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69644-0590-57D1-373F-C53B65F3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5" y="325369"/>
            <a:ext cx="7795709" cy="15303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tabLst>
                <a:tab pos="2065655" algn="l"/>
              </a:tabLst>
            </a:pPr>
            <a:r>
              <a:rPr lang="en-US" sz="3400" b="0" spc="90" dirty="0" err="1"/>
              <a:t>Направления</a:t>
            </a:r>
            <a:r>
              <a:rPr lang="en-US" sz="3400" b="0" spc="90" dirty="0"/>
              <a:t> </a:t>
            </a:r>
            <a:r>
              <a:rPr lang="en-US" sz="3400" b="0" spc="70" dirty="0" err="1" smtClean="0"/>
              <a:t>работы</a:t>
            </a:r>
            <a:r>
              <a:rPr lang="ru-RU" sz="3400" b="0" spc="70" dirty="0" smtClean="0"/>
              <a:t>: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ru-RU" sz="3400" dirty="0" smtClean="0"/>
              <a:t>помощь семьям, проживающим в пунктах временного размещения</a:t>
            </a:r>
            <a:endParaRPr lang="en-US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7" y="1927413"/>
            <a:ext cx="2510117" cy="1882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321861"/>
            <a:ext cx="2285999" cy="304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7" y="4284356"/>
            <a:ext cx="2631707" cy="1973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73" y="3747247"/>
            <a:ext cx="2283618" cy="304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18" y="1259541"/>
            <a:ext cx="2892612" cy="2169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7" y="4186517"/>
            <a:ext cx="1952470" cy="2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69644-0590-57D1-373F-C53B65F3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5" y="325369"/>
            <a:ext cx="7795709" cy="15303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tabLst>
                <a:tab pos="2065655" algn="l"/>
              </a:tabLst>
            </a:pPr>
            <a:r>
              <a:rPr lang="en-US" sz="3400" b="0" spc="90" dirty="0" err="1"/>
              <a:t>Направления</a:t>
            </a:r>
            <a:r>
              <a:rPr lang="en-US" sz="3400" b="0" spc="90" dirty="0"/>
              <a:t> </a:t>
            </a:r>
            <a:r>
              <a:rPr lang="en-US" sz="3400" b="0" spc="70" dirty="0" err="1" smtClean="0"/>
              <a:t>работы</a:t>
            </a:r>
            <a:r>
              <a:rPr lang="ru-RU" sz="3400" b="0" spc="70" dirty="0" smtClean="0"/>
              <a:t>: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ru-RU" sz="3400" dirty="0" smtClean="0"/>
              <a:t>помощь семьям, проживающим в пунктах временного размещения</a:t>
            </a:r>
            <a:endParaRPr lang="en-US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1784397"/>
            <a:ext cx="3036741" cy="2276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52" y="1784397"/>
            <a:ext cx="3179483" cy="2384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8" y="2638985"/>
            <a:ext cx="3792071" cy="2844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6" y="4461852"/>
            <a:ext cx="3126165" cy="2344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7" y="4337381"/>
            <a:ext cx="3268691" cy="24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1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FB497-9F20-89AE-93D7-D586B237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47" y="61367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6600"/>
                </a:solidFill>
              </a:rPr>
              <a:t>Партнеры</a:t>
            </a:r>
            <a:r>
              <a:rPr lang="ru-RU" dirty="0">
                <a:solidFill>
                  <a:srgbClr val="FF6600"/>
                </a:solidFill>
              </a:rPr>
              <a:t>:</a:t>
            </a:r>
          </a:p>
        </p:txBody>
      </p:sp>
      <p:pic>
        <p:nvPicPr>
          <p:cNvPr id="5" name="Рисунок 4" descr="Изображение выглядит как снимок экрана, графический дизайн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434240F-8D6B-95E1-5A4D-33850888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0" y="526193"/>
            <a:ext cx="1637322" cy="138149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7806B98-DC5F-788D-873B-9A9C47EFC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60" y="2130919"/>
            <a:ext cx="1935377" cy="1935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анец, мультфильм, Карминный цве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5EDD1F1-F229-8F01-200F-C2B44B103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71" y="1967428"/>
            <a:ext cx="2076356" cy="223910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66A3564-D13E-5AA7-E3FF-A0FA97C31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63" y="2318694"/>
            <a:ext cx="1381490" cy="13814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блема, символ, герб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5AA161D2-632E-38D8-244A-6FFE37929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2" y="2418985"/>
            <a:ext cx="1381490" cy="138533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логотип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2DF0F9A-068E-343C-AC20-C9CA25660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64" y="2214559"/>
            <a:ext cx="1589759" cy="15897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Графика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6B7E77-6266-8399-6D00-1F1D5D4CC2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35" y="3995846"/>
            <a:ext cx="1988815" cy="16889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, логотип, Шрифт, эмбле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18DF136-B654-1D7C-31FC-5C633C0BBD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16" y="527092"/>
            <a:ext cx="1498720" cy="149872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Графика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C0722F6-CCED-5C4C-1CBA-1B656E7F78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49" y="549417"/>
            <a:ext cx="1415421" cy="176927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195D77F-07D1-05F5-419C-B2DBB4E302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39" y="4140130"/>
            <a:ext cx="1503273" cy="163399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0FD1B-C13A-92DC-B3F3-EDEEB0495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9" y="4409893"/>
            <a:ext cx="2778448" cy="9572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нимок экрана, круг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49EAD967-0E73-1C33-1BFF-25758DD700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11" y="4024497"/>
            <a:ext cx="1342658" cy="13426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700B41C2-8F66-9FBF-E7F4-1FC967B132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 rot="10800000">
            <a:off x="7291753" y="4840316"/>
            <a:ext cx="4900246" cy="20176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A3726A8-2733-95DF-8946-3265D2C40F0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>
            <a:off x="0" y="6488"/>
            <a:ext cx="3784910" cy="1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6C631-553C-325F-464C-45FBA4B6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ts val="4600"/>
              </a:lnSpc>
              <a:spcBef>
                <a:spcPts val="100"/>
              </a:spcBef>
            </a:pPr>
            <a:r>
              <a:rPr lang="ru-RU" b="1" spc="45" dirty="0">
                <a:solidFill>
                  <a:srgbClr val="FF6600"/>
                </a:solidFill>
              </a:rPr>
              <a:t>#</a:t>
            </a:r>
            <a:r>
              <a:rPr lang="ru-RU" b="1" spc="165" dirty="0">
                <a:solidFill>
                  <a:srgbClr val="FF6600"/>
                </a:solidFill>
              </a:rPr>
              <a:t>М</a:t>
            </a:r>
            <a:r>
              <a:rPr lang="ru-RU" b="1" dirty="0">
                <a:solidFill>
                  <a:srgbClr val="FF6600"/>
                </a:solidFill>
              </a:rPr>
              <a:t>Ы</a:t>
            </a:r>
            <a:r>
              <a:rPr lang="ru-RU" b="1" spc="-484" dirty="0">
                <a:solidFill>
                  <a:srgbClr val="FF6600"/>
                </a:solidFill>
              </a:rPr>
              <a:t> </a:t>
            </a:r>
            <a:r>
              <a:rPr lang="ru-RU" b="1" spc="-180" dirty="0">
                <a:solidFill>
                  <a:srgbClr val="FF6600"/>
                </a:solidFill>
              </a:rPr>
              <a:t>ВМ</a:t>
            </a:r>
            <a:r>
              <a:rPr lang="ru-RU" b="1" spc="-190" dirty="0">
                <a:solidFill>
                  <a:srgbClr val="FF6600"/>
                </a:solidFill>
              </a:rPr>
              <a:t>Е</a:t>
            </a:r>
            <a:r>
              <a:rPr lang="ru-RU" b="1" spc="-180" dirty="0">
                <a:solidFill>
                  <a:srgbClr val="FF6600"/>
                </a:solidFill>
              </a:rPr>
              <a:t>С</a:t>
            </a:r>
            <a:r>
              <a:rPr lang="ru-RU" b="1" spc="-190" dirty="0">
                <a:solidFill>
                  <a:srgbClr val="FF6600"/>
                </a:solidFill>
              </a:rPr>
              <a:t>Т</a:t>
            </a:r>
            <a:r>
              <a:rPr lang="ru-RU" b="1" dirty="0">
                <a:solidFill>
                  <a:srgbClr val="FF6600"/>
                </a:solidFill>
              </a:rPr>
              <a:t>Е</a:t>
            </a:r>
            <a:br>
              <a:rPr lang="ru-RU" b="1" dirty="0">
                <a:solidFill>
                  <a:srgbClr val="FF6600"/>
                </a:solidFill>
              </a:rPr>
            </a:br>
            <a:r>
              <a:rPr lang="ru-RU" b="1" spc="-135" dirty="0">
                <a:solidFill>
                  <a:srgbClr val="FF6600"/>
                </a:solidFill>
              </a:rPr>
              <a:t>во</a:t>
            </a:r>
            <a:r>
              <a:rPr lang="ru-RU" b="1" spc="130" dirty="0">
                <a:solidFill>
                  <a:srgbClr val="FF6600"/>
                </a:solidFill>
              </a:rPr>
              <a:t> </a:t>
            </a:r>
            <a:r>
              <a:rPr lang="ru-RU" b="1" spc="-114" dirty="0">
                <a:solidFill>
                  <a:srgbClr val="FF6600"/>
                </a:solidFill>
              </a:rPr>
              <a:t>время</a:t>
            </a:r>
            <a:r>
              <a:rPr lang="ru-RU" b="1" spc="335" dirty="0">
                <a:solidFill>
                  <a:srgbClr val="FF6600"/>
                </a:solidFill>
              </a:rPr>
              <a:t> </a:t>
            </a:r>
            <a:r>
              <a:rPr lang="ru-RU" b="1" spc="-70" dirty="0">
                <a:solidFill>
                  <a:srgbClr val="FF6600"/>
                </a:solidFill>
              </a:rPr>
              <a:t>пандемии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C577F0-5BD5-ED12-E138-A5B02AD29D2F}"/>
              </a:ext>
            </a:extLst>
          </p:cNvPr>
          <p:cNvSpPr txBox="1"/>
          <p:nvPr/>
        </p:nvSpPr>
        <p:spPr>
          <a:xfrm>
            <a:off x="2006353" y="3428999"/>
            <a:ext cx="7066626" cy="1856919"/>
          </a:xfrm>
          <a:prstGeom prst="rect">
            <a:avLst/>
          </a:prstGeom>
          <a:ln>
            <a:noFill/>
            <a:prstDash val="solid"/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5163845"/>
                      <a:gd name="connsiteY0" fmla="*/ 0 h 1532792"/>
                      <a:gd name="connsiteX1" fmla="*/ 5163845 w 5163845"/>
                      <a:gd name="connsiteY1" fmla="*/ 0 h 1532792"/>
                      <a:gd name="connsiteX2" fmla="*/ 5163845 w 5163845"/>
                      <a:gd name="connsiteY2" fmla="*/ 1532792 h 1532792"/>
                      <a:gd name="connsiteX3" fmla="*/ 0 w 5163845"/>
                      <a:gd name="connsiteY3" fmla="*/ 1532792 h 1532792"/>
                      <a:gd name="connsiteX4" fmla="*/ 0 w 5163845"/>
                      <a:gd name="connsiteY4" fmla="*/ 0 h 1532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3845" h="1532792" fill="none" extrusionOk="0">
                        <a:moveTo>
                          <a:pt x="0" y="0"/>
                        </a:moveTo>
                        <a:cubicBezTo>
                          <a:pt x="781810" y="-33775"/>
                          <a:pt x="3246921" y="138873"/>
                          <a:pt x="5163845" y="0"/>
                        </a:cubicBezTo>
                        <a:cubicBezTo>
                          <a:pt x="5038739" y="254003"/>
                          <a:pt x="5065953" y="933581"/>
                          <a:pt x="5163845" y="1532792"/>
                        </a:cubicBezTo>
                        <a:cubicBezTo>
                          <a:pt x="4103977" y="1395462"/>
                          <a:pt x="1018866" y="1394936"/>
                          <a:pt x="0" y="1532792"/>
                        </a:cubicBezTo>
                        <a:cubicBezTo>
                          <a:pt x="-48715" y="1244690"/>
                          <a:pt x="76210" y="544643"/>
                          <a:pt x="0" y="0"/>
                        </a:cubicBezTo>
                        <a:close/>
                      </a:path>
                      <a:path w="5163845" h="1532792" stroke="0" extrusionOk="0">
                        <a:moveTo>
                          <a:pt x="0" y="0"/>
                        </a:moveTo>
                        <a:cubicBezTo>
                          <a:pt x="679656" y="-101487"/>
                          <a:pt x="3504197" y="-162162"/>
                          <a:pt x="5163845" y="0"/>
                        </a:cubicBezTo>
                        <a:cubicBezTo>
                          <a:pt x="5196919" y="638190"/>
                          <a:pt x="5157395" y="956499"/>
                          <a:pt x="5163845" y="1532792"/>
                        </a:cubicBezTo>
                        <a:cubicBezTo>
                          <a:pt x="4604845" y="1582857"/>
                          <a:pt x="2040862" y="1374343"/>
                          <a:pt x="0" y="1532792"/>
                        </a:cubicBezTo>
                        <a:cubicBezTo>
                          <a:pt x="-85251" y="912328"/>
                          <a:pt x="51082" y="3369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2120" marR="1172845" indent="-439420">
              <a:lnSpc>
                <a:spcPts val="2540"/>
              </a:lnSpc>
              <a:spcBef>
                <a:spcPts val="5"/>
              </a:spcBef>
              <a:tabLst>
                <a:tab pos="445134" algn="l"/>
              </a:tabLst>
            </a:pPr>
            <a:r>
              <a:rPr lang="ru-RU" sz="1800" spc="100" dirty="0">
                <a:latin typeface="Tahoma"/>
                <a:cs typeface="Tahoma"/>
              </a:rPr>
              <a:t>     Зародившись</a:t>
            </a:r>
            <a:r>
              <a:rPr lang="ru-RU" sz="1800" spc="229" dirty="0">
                <a:latin typeface="Tahoma"/>
                <a:cs typeface="Tahoma"/>
              </a:rPr>
              <a:t> </a:t>
            </a:r>
            <a:r>
              <a:rPr lang="ru-RU" sz="1800" spc="-45" dirty="0">
                <a:latin typeface="Tahoma"/>
                <a:cs typeface="Tahoma"/>
              </a:rPr>
              <a:t>как</a:t>
            </a:r>
            <a:r>
              <a:rPr lang="ru-RU" sz="1800" spc="150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стихийная</a:t>
            </a:r>
            <a:r>
              <a:rPr lang="ru-RU" sz="1800" spc="330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реакция</a:t>
            </a:r>
            <a:r>
              <a:rPr lang="ru-RU" spc="370" dirty="0">
                <a:latin typeface="Tahoma"/>
                <a:cs typeface="Tahoma"/>
              </a:rPr>
              <a:t> </a:t>
            </a:r>
            <a:r>
              <a:rPr lang="ru-RU" sz="1800" spc="15" dirty="0">
                <a:latin typeface="Tahoma"/>
                <a:cs typeface="Tahoma"/>
              </a:rPr>
              <a:t>в</a:t>
            </a:r>
            <a:r>
              <a:rPr lang="ru-RU" sz="1800" spc="-50" dirty="0">
                <a:latin typeface="Tahoma"/>
                <a:cs typeface="Tahoma"/>
              </a:rPr>
              <a:t> </a:t>
            </a:r>
            <a:r>
              <a:rPr lang="ru-RU" sz="1800" spc="10" dirty="0">
                <a:latin typeface="Tahoma"/>
                <a:cs typeface="Tahoma"/>
              </a:rPr>
              <a:t>ответ </a:t>
            </a:r>
            <a:r>
              <a:rPr lang="ru-RU" sz="1800" spc="-765" dirty="0">
                <a:latin typeface="Tahoma"/>
                <a:cs typeface="Tahoma"/>
              </a:rPr>
              <a:t> </a:t>
            </a:r>
            <a:r>
              <a:rPr lang="ru-RU" sz="1800" spc="15" dirty="0">
                <a:latin typeface="Tahoma"/>
                <a:cs typeface="Tahoma"/>
              </a:rPr>
              <a:t>на</a:t>
            </a:r>
            <a:r>
              <a:rPr lang="ru-RU" sz="1800" spc="285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пандемию</a:t>
            </a:r>
            <a:r>
              <a:rPr lang="ru-RU" spc="300" dirty="0">
                <a:latin typeface="Tahoma"/>
                <a:cs typeface="Tahoma"/>
              </a:rPr>
              <a:t> </a:t>
            </a:r>
            <a:r>
              <a:rPr lang="ru-RU" sz="1800" spc="55" dirty="0">
                <a:latin typeface="Tahoma"/>
                <a:cs typeface="Tahoma"/>
              </a:rPr>
              <a:t>коронавируса,</a:t>
            </a:r>
            <a:r>
              <a:rPr lang="ru-RU" sz="1800" spc="200" dirty="0">
                <a:latin typeface="Tahoma"/>
                <a:cs typeface="Tahoma"/>
              </a:rPr>
              <a:t> </a:t>
            </a:r>
            <a:r>
              <a:rPr lang="ru-RU" sz="1800" spc="70" dirty="0">
                <a:latin typeface="Tahoma"/>
                <a:cs typeface="Tahoma"/>
              </a:rPr>
              <a:t>оно</a:t>
            </a:r>
            <a:r>
              <a:rPr lang="ru-RU" sz="1800" spc="145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успешно</a:t>
            </a:r>
            <a:endParaRPr lang="ru-RU" sz="1800" dirty="0">
              <a:latin typeface="Tahoma"/>
              <a:cs typeface="Tahoma"/>
            </a:endParaRPr>
          </a:p>
          <a:p>
            <a:pPr marL="452120">
              <a:lnSpc>
                <a:spcPts val="2220"/>
              </a:lnSpc>
            </a:pPr>
            <a:r>
              <a:rPr lang="ru-RU" sz="1800" spc="30" dirty="0">
                <a:latin typeface="Tahoma"/>
                <a:cs typeface="Tahoma"/>
              </a:rPr>
              <a:t>проявляет</a:t>
            </a:r>
            <a:r>
              <a:rPr lang="ru-RU" sz="1800" spc="50" dirty="0">
                <a:latin typeface="Tahoma"/>
                <a:cs typeface="Tahoma"/>
              </a:rPr>
              <a:t> </a:t>
            </a:r>
            <a:r>
              <a:rPr lang="ru-RU" sz="1800" spc="30" dirty="0">
                <a:latin typeface="Tahoma"/>
                <a:cs typeface="Tahoma"/>
              </a:rPr>
              <a:t>себя</a:t>
            </a:r>
            <a:r>
              <a:rPr lang="ru-RU" sz="1800" spc="254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во</a:t>
            </a:r>
            <a:r>
              <a:rPr lang="ru-RU" sz="1800" spc="245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время</a:t>
            </a:r>
            <a:r>
              <a:rPr lang="ru-RU" sz="1800" spc="315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природных</a:t>
            </a:r>
            <a:r>
              <a:rPr lang="ru-RU" sz="1800" spc="229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катаклизмов,</a:t>
            </a:r>
            <a:r>
              <a:rPr lang="ru-RU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а</a:t>
            </a:r>
            <a:r>
              <a:rPr lang="ru-RU" sz="1800" spc="170" dirty="0">
                <a:latin typeface="Tahoma"/>
                <a:cs typeface="Tahoma"/>
              </a:rPr>
              <a:t> </a:t>
            </a:r>
            <a:r>
              <a:rPr lang="ru-RU" sz="1800" spc="5" dirty="0">
                <a:latin typeface="Tahoma"/>
                <a:cs typeface="Tahoma"/>
              </a:rPr>
              <a:t>также</a:t>
            </a:r>
            <a:r>
              <a:rPr lang="ru-RU" sz="1800" spc="215" dirty="0">
                <a:latin typeface="Tahoma"/>
                <a:cs typeface="Tahoma"/>
              </a:rPr>
              <a:t> </a:t>
            </a:r>
            <a:r>
              <a:rPr lang="ru-RU" sz="1800" spc="95" dirty="0">
                <a:latin typeface="Tahoma"/>
                <a:cs typeface="Tahoma"/>
              </a:rPr>
              <a:t>с</a:t>
            </a:r>
            <a:r>
              <a:rPr lang="ru-RU" sz="1800" spc="125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первых</a:t>
            </a:r>
            <a:r>
              <a:rPr lang="ru-RU" sz="1800" spc="60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дней</a:t>
            </a:r>
            <a:r>
              <a:rPr lang="ru-RU" sz="1800" spc="295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проведения</a:t>
            </a:r>
            <a:r>
              <a:rPr lang="ru-RU" sz="1800" spc="260" dirty="0">
                <a:latin typeface="Tahoma"/>
                <a:cs typeface="Tahoma"/>
              </a:rPr>
              <a:t> </a:t>
            </a:r>
            <a:r>
              <a:rPr lang="ru-RU" sz="1800" spc="50" dirty="0">
                <a:latin typeface="Tahoma"/>
                <a:cs typeface="Tahoma"/>
              </a:rPr>
              <a:t>специальной </a:t>
            </a:r>
            <a:r>
              <a:rPr lang="ru-RU" sz="1800" spc="-765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военной</a:t>
            </a:r>
            <a:r>
              <a:rPr lang="ru-RU" sz="1800" spc="290" dirty="0">
                <a:latin typeface="Tahoma"/>
                <a:cs typeface="Tahoma"/>
              </a:rPr>
              <a:t> </a:t>
            </a:r>
            <a:r>
              <a:rPr lang="ru-RU" sz="1800" spc="60" dirty="0">
                <a:latin typeface="Tahoma"/>
                <a:cs typeface="Tahoma"/>
              </a:rPr>
              <a:t>операции</a:t>
            </a:r>
            <a:endParaRPr lang="ru-RU" sz="1800" dirty="0">
              <a:latin typeface="Tahoma"/>
              <a:cs typeface="Tahoma"/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D3A1222B-2428-F2FE-D646-9A44A5B49D70}"/>
              </a:ext>
            </a:extLst>
          </p:cNvPr>
          <p:cNvCxnSpPr>
            <a:cxnSpLocks/>
          </p:cNvCxnSpPr>
          <p:nvPr/>
        </p:nvCxnSpPr>
        <p:spPr>
          <a:xfrm>
            <a:off x="1345760" y="3640592"/>
            <a:ext cx="976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83B1B61-5230-FE6D-86D5-223C1DDC2C7D}"/>
              </a:ext>
            </a:extLst>
          </p:cNvPr>
          <p:cNvSpPr/>
          <p:nvPr/>
        </p:nvSpPr>
        <p:spPr>
          <a:xfrm>
            <a:off x="952901" y="2019546"/>
            <a:ext cx="10010274" cy="10805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spc="300" dirty="0">
                <a:latin typeface="Tahoma"/>
                <a:cs typeface="Tahoma"/>
              </a:rPr>
              <a:t>С </a:t>
            </a:r>
            <a:r>
              <a:rPr lang="ru-RU" sz="1800" spc="-10" dirty="0">
                <a:latin typeface="Tahoma"/>
                <a:cs typeface="Tahoma"/>
              </a:rPr>
              <a:t>2020</a:t>
            </a:r>
            <a:r>
              <a:rPr lang="ru-RU" sz="1800" spc="760" dirty="0">
                <a:latin typeface="Tahoma"/>
                <a:cs typeface="Tahoma"/>
              </a:rPr>
              <a:t> </a:t>
            </a:r>
            <a:r>
              <a:rPr lang="ru-RU" sz="1800" spc="-25" dirty="0">
                <a:latin typeface="Tahoma"/>
                <a:cs typeface="Tahoma"/>
              </a:rPr>
              <a:t>года </a:t>
            </a:r>
            <a:r>
              <a:rPr lang="ru-RU" sz="1800" spc="45" dirty="0">
                <a:latin typeface="Tahoma"/>
                <a:cs typeface="Tahoma"/>
              </a:rPr>
              <a:t>Движение </a:t>
            </a:r>
            <a:r>
              <a:rPr lang="ru-RU" sz="1800" spc="114" dirty="0">
                <a:latin typeface="Tahoma"/>
                <a:cs typeface="Tahoma"/>
              </a:rPr>
              <a:t>#МЫВМЕСТЕ </a:t>
            </a:r>
            <a:r>
              <a:rPr lang="ru-RU" sz="1800" spc="-15" dirty="0">
                <a:latin typeface="Tahoma"/>
                <a:cs typeface="Tahoma"/>
              </a:rPr>
              <a:t>является </a:t>
            </a:r>
            <a:r>
              <a:rPr lang="ru-RU" sz="1800" spc="-10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ярким</a:t>
            </a:r>
            <a:r>
              <a:rPr lang="ru-RU" sz="1800" spc="30" dirty="0">
                <a:latin typeface="Tahoma"/>
                <a:cs typeface="Tahoma"/>
              </a:rPr>
              <a:t> </a:t>
            </a:r>
            <a:r>
              <a:rPr lang="ru-RU" sz="1800" spc="55" dirty="0">
                <a:latin typeface="Tahoma"/>
                <a:cs typeface="Tahoma"/>
              </a:rPr>
              <a:t>проявлением </a:t>
            </a:r>
            <a:r>
              <a:rPr lang="ru-RU" sz="1800" spc="70" dirty="0">
                <a:latin typeface="Tahoma"/>
                <a:cs typeface="Tahoma"/>
              </a:rPr>
              <a:t>способности</a:t>
            </a:r>
            <a:r>
              <a:rPr lang="ru-RU" sz="1800" spc="75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российского </a:t>
            </a:r>
            <a:r>
              <a:rPr lang="ru-RU" sz="1800" spc="5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общества</a:t>
            </a:r>
            <a:r>
              <a:rPr lang="ru-RU" sz="1800" spc="245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сплотиться</a:t>
            </a:r>
            <a:r>
              <a:rPr lang="ru-RU" sz="1800" spc="310" dirty="0">
                <a:latin typeface="Tahoma"/>
                <a:cs typeface="Tahoma"/>
              </a:rPr>
              <a:t> </a:t>
            </a:r>
            <a:r>
              <a:rPr lang="ru-RU" sz="1800" spc="15" dirty="0">
                <a:latin typeface="Tahoma"/>
                <a:cs typeface="Tahoma"/>
              </a:rPr>
              <a:t>в</a:t>
            </a:r>
            <a:r>
              <a:rPr lang="ru-RU" sz="1800" spc="-35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самые</a:t>
            </a:r>
            <a:r>
              <a:rPr lang="ru-RU" sz="1800" spc="204" dirty="0">
                <a:latin typeface="Tahoma"/>
                <a:cs typeface="Tahoma"/>
              </a:rPr>
              <a:t> </a:t>
            </a:r>
            <a:r>
              <a:rPr lang="ru-RU" sz="1800" spc="40" dirty="0">
                <a:latin typeface="Tahoma"/>
                <a:cs typeface="Tahoma"/>
              </a:rPr>
              <a:t>кризисные</a:t>
            </a:r>
            <a:r>
              <a:rPr lang="ru-RU" sz="1800" spc="165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ситуации</a:t>
            </a:r>
            <a:endParaRPr lang="ru-RU" sz="1800" dirty="0">
              <a:latin typeface="Tahoma"/>
              <a:cs typeface="Tahoma"/>
            </a:endParaRPr>
          </a:p>
        </p:txBody>
      </p:sp>
      <p:pic>
        <p:nvPicPr>
          <p:cNvPr id="14" name="Рисунок 13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948A78-3635-0E38-992D-7CE7DDCE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 rot="10800000">
            <a:off x="4239126" y="3583393"/>
            <a:ext cx="7952874" cy="32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6C631-553C-325F-464C-45FBA4B6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ts val="4600"/>
              </a:lnSpc>
              <a:spcBef>
                <a:spcPts val="100"/>
              </a:spcBef>
            </a:pPr>
            <a:r>
              <a:rPr lang="ru-RU" b="1" spc="45" dirty="0">
                <a:solidFill>
                  <a:srgbClr val="FF6600"/>
                </a:solidFill>
              </a:rPr>
              <a:t>#</a:t>
            </a:r>
            <a:r>
              <a:rPr lang="ru-RU" b="1" spc="165" dirty="0">
                <a:solidFill>
                  <a:srgbClr val="FF6600"/>
                </a:solidFill>
              </a:rPr>
              <a:t>М</a:t>
            </a:r>
            <a:r>
              <a:rPr lang="ru-RU" b="1" dirty="0">
                <a:solidFill>
                  <a:srgbClr val="FF6600"/>
                </a:solidFill>
              </a:rPr>
              <a:t>Ы</a:t>
            </a:r>
            <a:r>
              <a:rPr lang="ru-RU" b="1" spc="-484" dirty="0">
                <a:solidFill>
                  <a:srgbClr val="FF6600"/>
                </a:solidFill>
              </a:rPr>
              <a:t> </a:t>
            </a:r>
            <a:r>
              <a:rPr lang="ru-RU" b="1" spc="-180" dirty="0">
                <a:solidFill>
                  <a:srgbClr val="FF6600"/>
                </a:solidFill>
              </a:rPr>
              <a:t>В</a:t>
            </a:r>
            <a:r>
              <a:rPr lang="ru-RU" b="1" spc="-175" dirty="0">
                <a:solidFill>
                  <a:srgbClr val="FF6600"/>
                </a:solidFill>
              </a:rPr>
              <a:t>М</a:t>
            </a:r>
            <a:r>
              <a:rPr lang="ru-RU" b="1" spc="-185" dirty="0">
                <a:solidFill>
                  <a:srgbClr val="FF6600"/>
                </a:solidFill>
              </a:rPr>
              <a:t>Е</a:t>
            </a:r>
            <a:r>
              <a:rPr lang="ru-RU" b="1" spc="-175" dirty="0">
                <a:solidFill>
                  <a:srgbClr val="FF6600"/>
                </a:solidFill>
              </a:rPr>
              <a:t>С</a:t>
            </a:r>
            <a:r>
              <a:rPr lang="ru-RU" b="1" spc="-185" dirty="0">
                <a:solidFill>
                  <a:srgbClr val="FF6600"/>
                </a:solidFill>
              </a:rPr>
              <a:t>Т</a:t>
            </a:r>
            <a:r>
              <a:rPr lang="ru-RU" b="1" dirty="0">
                <a:solidFill>
                  <a:srgbClr val="FF6600"/>
                </a:solidFill>
              </a:rPr>
              <a:t>Е</a:t>
            </a:r>
            <a:r>
              <a:rPr lang="ru-RU" b="1" spc="150" dirty="0">
                <a:solidFill>
                  <a:srgbClr val="FF6600"/>
                </a:solidFill>
              </a:rPr>
              <a:t> </a:t>
            </a:r>
            <a:r>
              <a:rPr lang="ru-RU" b="1" dirty="0">
                <a:solidFill>
                  <a:srgbClr val="FF6600"/>
                </a:solidFill>
              </a:rPr>
              <a:t>с</a:t>
            </a:r>
            <a:r>
              <a:rPr lang="ru-RU" b="1" spc="-285" dirty="0">
                <a:solidFill>
                  <a:srgbClr val="FF6600"/>
                </a:solidFill>
              </a:rPr>
              <a:t> </a:t>
            </a:r>
            <a:r>
              <a:rPr lang="ru-RU" b="1" spc="-20" dirty="0">
                <a:solidFill>
                  <a:srgbClr val="FF6600"/>
                </a:solidFill>
              </a:rPr>
              <a:t>Д</a:t>
            </a:r>
            <a:r>
              <a:rPr lang="ru-RU" b="1" spc="-40" dirty="0">
                <a:solidFill>
                  <a:srgbClr val="FF6600"/>
                </a:solidFill>
              </a:rPr>
              <a:t>о</a:t>
            </a:r>
            <a:r>
              <a:rPr lang="ru-RU" b="1" spc="-45" dirty="0">
                <a:solidFill>
                  <a:srgbClr val="FF6600"/>
                </a:solidFill>
              </a:rPr>
              <a:t>нб</a:t>
            </a:r>
            <a:r>
              <a:rPr lang="ru-RU" b="1" spc="-55" dirty="0">
                <a:solidFill>
                  <a:srgbClr val="FF6600"/>
                </a:solidFill>
              </a:rPr>
              <a:t>ас</a:t>
            </a:r>
            <a:r>
              <a:rPr lang="ru-RU" b="1" spc="-60" dirty="0">
                <a:solidFill>
                  <a:srgbClr val="FF6600"/>
                </a:solidFill>
              </a:rPr>
              <a:t>с</a:t>
            </a:r>
            <a:r>
              <a:rPr lang="ru-RU" b="1" spc="-40" dirty="0">
                <a:solidFill>
                  <a:srgbClr val="FF6600"/>
                </a:solidFill>
              </a:rPr>
              <a:t>о</a:t>
            </a:r>
            <a:r>
              <a:rPr lang="ru-RU" b="1" dirty="0">
                <a:solidFill>
                  <a:srgbClr val="FF6600"/>
                </a:solidFill>
              </a:rPr>
              <a:t>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C577F0-5BD5-ED12-E138-A5B02AD29D2F}"/>
              </a:ext>
            </a:extLst>
          </p:cNvPr>
          <p:cNvSpPr txBox="1"/>
          <p:nvPr/>
        </p:nvSpPr>
        <p:spPr>
          <a:xfrm>
            <a:off x="2006353" y="3428999"/>
            <a:ext cx="7066626" cy="1519006"/>
          </a:xfrm>
          <a:prstGeom prst="rect">
            <a:avLst/>
          </a:prstGeom>
          <a:ln>
            <a:noFill/>
            <a:prstDash val="solid"/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5163845"/>
                      <a:gd name="connsiteY0" fmla="*/ 0 h 1532792"/>
                      <a:gd name="connsiteX1" fmla="*/ 5163845 w 5163845"/>
                      <a:gd name="connsiteY1" fmla="*/ 0 h 1532792"/>
                      <a:gd name="connsiteX2" fmla="*/ 5163845 w 5163845"/>
                      <a:gd name="connsiteY2" fmla="*/ 1532792 h 1532792"/>
                      <a:gd name="connsiteX3" fmla="*/ 0 w 5163845"/>
                      <a:gd name="connsiteY3" fmla="*/ 1532792 h 1532792"/>
                      <a:gd name="connsiteX4" fmla="*/ 0 w 5163845"/>
                      <a:gd name="connsiteY4" fmla="*/ 0 h 1532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3845" h="1532792" fill="none" extrusionOk="0">
                        <a:moveTo>
                          <a:pt x="0" y="0"/>
                        </a:moveTo>
                        <a:cubicBezTo>
                          <a:pt x="781810" y="-33775"/>
                          <a:pt x="3246921" y="138873"/>
                          <a:pt x="5163845" y="0"/>
                        </a:cubicBezTo>
                        <a:cubicBezTo>
                          <a:pt x="5038739" y="254003"/>
                          <a:pt x="5065953" y="933581"/>
                          <a:pt x="5163845" y="1532792"/>
                        </a:cubicBezTo>
                        <a:cubicBezTo>
                          <a:pt x="4103977" y="1395462"/>
                          <a:pt x="1018866" y="1394936"/>
                          <a:pt x="0" y="1532792"/>
                        </a:cubicBezTo>
                        <a:cubicBezTo>
                          <a:pt x="-48715" y="1244690"/>
                          <a:pt x="76210" y="544643"/>
                          <a:pt x="0" y="0"/>
                        </a:cubicBezTo>
                        <a:close/>
                      </a:path>
                      <a:path w="5163845" h="1532792" stroke="0" extrusionOk="0">
                        <a:moveTo>
                          <a:pt x="0" y="0"/>
                        </a:moveTo>
                        <a:cubicBezTo>
                          <a:pt x="679656" y="-101487"/>
                          <a:pt x="3504197" y="-162162"/>
                          <a:pt x="5163845" y="0"/>
                        </a:cubicBezTo>
                        <a:cubicBezTo>
                          <a:pt x="5196919" y="638190"/>
                          <a:pt x="5157395" y="956499"/>
                          <a:pt x="5163845" y="1532792"/>
                        </a:cubicBezTo>
                        <a:cubicBezTo>
                          <a:pt x="4604845" y="1582857"/>
                          <a:pt x="2040862" y="1374343"/>
                          <a:pt x="0" y="1532792"/>
                        </a:cubicBezTo>
                        <a:cubicBezTo>
                          <a:pt x="-85251" y="912328"/>
                          <a:pt x="51082" y="3369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61340" marR="1226185" indent="0">
              <a:lnSpc>
                <a:spcPct val="83100"/>
              </a:lnSpc>
              <a:buNone/>
            </a:pPr>
            <a:r>
              <a:rPr lang="ru-RU" sz="1800" spc="155" dirty="0">
                <a:latin typeface="Tahoma"/>
                <a:cs typeface="Tahoma"/>
              </a:rPr>
              <a:t>В </a:t>
            </a:r>
            <a:r>
              <a:rPr lang="ru-RU" sz="1800" spc="85" dirty="0">
                <a:latin typeface="Tahoma"/>
                <a:cs typeface="Tahoma"/>
              </a:rPr>
              <a:t>мае </a:t>
            </a:r>
            <a:r>
              <a:rPr lang="ru-RU" sz="1800" spc="-30" dirty="0">
                <a:latin typeface="Tahoma"/>
                <a:cs typeface="Tahoma"/>
              </a:rPr>
              <a:t>2022</a:t>
            </a:r>
            <a:r>
              <a:rPr lang="ru-RU" sz="1800" spc="-25" dirty="0">
                <a:latin typeface="Tahoma"/>
                <a:cs typeface="Tahoma"/>
              </a:rPr>
              <a:t> </a:t>
            </a:r>
            <a:r>
              <a:rPr lang="ru-RU" sz="1800" spc="-30" dirty="0">
                <a:latin typeface="Tahoma"/>
                <a:cs typeface="Tahoma"/>
              </a:rPr>
              <a:t>года </a:t>
            </a:r>
            <a:r>
              <a:rPr lang="ru-RU" sz="1800" spc="45" dirty="0">
                <a:latin typeface="Tahoma"/>
                <a:cs typeface="Tahoma"/>
              </a:rPr>
              <a:t>было </a:t>
            </a:r>
            <a:r>
              <a:rPr lang="ru-RU" sz="1800" spc="55" dirty="0">
                <a:latin typeface="Tahoma"/>
                <a:cs typeface="Tahoma"/>
              </a:rPr>
              <a:t>запущено </a:t>
            </a:r>
            <a:r>
              <a:rPr lang="ru-RU" sz="1800" spc="35" dirty="0">
                <a:latin typeface="Tahoma"/>
                <a:cs typeface="Tahoma"/>
              </a:rPr>
              <a:t>новое </a:t>
            </a:r>
            <a:r>
              <a:rPr lang="ru-RU" sz="1800" b="1" spc="-20" dirty="0">
                <a:latin typeface="Arial"/>
                <a:cs typeface="Arial"/>
              </a:rPr>
              <a:t>направление </a:t>
            </a:r>
            <a:r>
              <a:rPr lang="ru-RU" sz="1800" b="1" spc="-15" dirty="0">
                <a:latin typeface="Arial"/>
                <a:cs typeface="Arial"/>
              </a:rPr>
              <a:t> </a:t>
            </a:r>
            <a:r>
              <a:rPr lang="ru-RU" sz="1800" b="1" spc="-25" dirty="0">
                <a:latin typeface="Arial"/>
                <a:cs typeface="Arial"/>
              </a:rPr>
              <a:t>#МЫВМЕСТЕ</a:t>
            </a:r>
            <a:r>
              <a:rPr lang="ru-RU" sz="1800" b="1" spc="114" dirty="0">
                <a:latin typeface="Arial"/>
                <a:cs typeface="Arial"/>
              </a:rPr>
              <a:t> </a:t>
            </a:r>
            <a:r>
              <a:rPr lang="ru-RU" sz="1800" b="1" dirty="0">
                <a:latin typeface="Arial"/>
                <a:cs typeface="Arial"/>
              </a:rPr>
              <a:t>с</a:t>
            </a:r>
            <a:r>
              <a:rPr lang="ru-RU" sz="1800" b="1" spc="-110" dirty="0">
                <a:latin typeface="Arial"/>
                <a:cs typeface="Arial"/>
              </a:rPr>
              <a:t> </a:t>
            </a:r>
            <a:r>
              <a:rPr lang="ru-RU" sz="1800" b="1" spc="-40" dirty="0">
                <a:latin typeface="Arial"/>
                <a:cs typeface="Arial"/>
              </a:rPr>
              <a:t>Донбассом,</a:t>
            </a:r>
            <a:r>
              <a:rPr lang="ru-RU" sz="1800" b="1" spc="254" dirty="0">
                <a:latin typeface="Arial"/>
                <a:cs typeface="Arial"/>
              </a:rPr>
              <a:t> </a:t>
            </a:r>
            <a:r>
              <a:rPr lang="ru-RU" sz="1800" spc="-70" dirty="0">
                <a:latin typeface="Tahoma"/>
                <a:cs typeface="Tahoma"/>
              </a:rPr>
              <a:t>где</a:t>
            </a:r>
            <a:r>
              <a:rPr lang="ru-RU" sz="1800" spc="70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штабы</a:t>
            </a:r>
            <a:r>
              <a:rPr lang="ru-RU" sz="1800" spc="21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#МЫВМЕСТЕ</a:t>
            </a:r>
            <a:r>
              <a:rPr lang="ru-RU" sz="1800" spc="75" dirty="0">
                <a:latin typeface="Tahoma"/>
                <a:cs typeface="Tahoma"/>
              </a:rPr>
              <a:t> </a:t>
            </a:r>
            <a:r>
              <a:rPr lang="ru-RU" sz="1800" spc="-5" dirty="0">
                <a:latin typeface="Tahoma"/>
                <a:cs typeface="Tahoma"/>
              </a:rPr>
              <a:t>также </a:t>
            </a:r>
            <a:r>
              <a:rPr lang="ru-RU" sz="1800" spc="-610" dirty="0">
                <a:latin typeface="Tahoma"/>
                <a:cs typeface="Tahoma"/>
              </a:rPr>
              <a:t> </a:t>
            </a:r>
            <a:r>
              <a:rPr lang="ru-RU" sz="1800" spc="15" dirty="0">
                <a:latin typeface="Tahoma"/>
                <a:cs typeface="Tahoma"/>
              </a:rPr>
              <a:t>стали</a:t>
            </a:r>
            <a:r>
              <a:rPr lang="ru-RU" sz="1800" spc="20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центром объединения</a:t>
            </a:r>
            <a:r>
              <a:rPr lang="ru-RU" sz="1800" spc="30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возможностей</a:t>
            </a:r>
            <a:r>
              <a:rPr lang="ru-RU" sz="1800" spc="30" dirty="0">
                <a:latin typeface="Tahoma"/>
                <a:cs typeface="Tahoma"/>
              </a:rPr>
              <a:t> </a:t>
            </a:r>
            <a:r>
              <a:rPr lang="ru-RU" sz="1800" spc="10" dirty="0">
                <a:latin typeface="Tahoma"/>
                <a:cs typeface="Tahoma"/>
              </a:rPr>
              <a:t>государства, </a:t>
            </a:r>
            <a:r>
              <a:rPr lang="ru-RU" sz="1800" spc="15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бизнеса</a:t>
            </a:r>
            <a:r>
              <a:rPr lang="ru-RU" sz="1800" spc="30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55" dirty="0">
                <a:latin typeface="Tahoma"/>
                <a:cs typeface="Tahoma"/>
              </a:rPr>
              <a:t> </a:t>
            </a:r>
            <a:r>
              <a:rPr lang="ru-RU" sz="1800" spc="40" dirty="0">
                <a:latin typeface="Tahoma"/>
                <a:cs typeface="Tahoma"/>
              </a:rPr>
              <a:t>неравнодушных</a:t>
            </a:r>
            <a:r>
              <a:rPr lang="ru-RU" sz="1800" spc="170" dirty="0">
                <a:latin typeface="Tahoma"/>
                <a:cs typeface="Tahoma"/>
              </a:rPr>
              <a:t> </a:t>
            </a:r>
            <a:r>
              <a:rPr lang="ru-RU" sz="1800" spc="20" dirty="0">
                <a:latin typeface="Tahoma"/>
                <a:cs typeface="Tahoma"/>
              </a:rPr>
              <a:t>граждан</a:t>
            </a:r>
            <a:endParaRPr lang="ru-RU" sz="1800" dirty="0">
              <a:latin typeface="Tahoma"/>
              <a:cs typeface="Tahoma"/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D3A1222B-2428-F2FE-D646-9A44A5B49D70}"/>
              </a:ext>
            </a:extLst>
          </p:cNvPr>
          <p:cNvCxnSpPr>
            <a:cxnSpLocks/>
          </p:cNvCxnSpPr>
          <p:nvPr/>
        </p:nvCxnSpPr>
        <p:spPr>
          <a:xfrm>
            <a:off x="1345760" y="3640592"/>
            <a:ext cx="976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83B1B61-5230-FE6D-86D5-223C1DDC2C7D}"/>
              </a:ext>
            </a:extLst>
          </p:cNvPr>
          <p:cNvSpPr/>
          <p:nvPr/>
        </p:nvSpPr>
        <p:spPr>
          <a:xfrm>
            <a:off x="952901" y="2019546"/>
            <a:ext cx="10010274" cy="10805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213360" indent="0" algn="just">
              <a:lnSpc>
                <a:spcPct val="83500"/>
              </a:lnSpc>
              <a:spcBef>
                <a:spcPts val="495"/>
              </a:spcBef>
              <a:buNone/>
            </a:pPr>
            <a:r>
              <a:rPr lang="ru-RU" sz="1800" spc="240" dirty="0">
                <a:latin typeface="Tahoma"/>
                <a:cs typeface="Tahoma"/>
              </a:rPr>
              <a:t>С </a:t>
            </a:r>
            <a:r>
              <a:rPr lang="ru-RU" sz="1800" spc="70" dirty="0">
                <a:latin typeface="Tahoma"/>
                <a:cs typeface="Tahoma"/>
              </a:rPr>
              <a:t>февраля </a:t>
            </a:r>
            <a:r>
              <a:rPr lang="ru-RU" sz="1800" spc="-30" dirty="0">
                <a:latin typeface="Tahoma"/>
                <a:cs typeface="Tahoma"/>
              </a:rPr>
              <a:t>2022 года </a:t>
            </a:r>
            <a:r>
              <a:rPr lang="ru-RU" sz="1800" spc="-5" dirty="0">
                <a:latin typeface="Tahoma"/>
                <a:cs typeface="Tahoma"/>
              </a:rPr>
              <a:t>на </a:t>
            </a:r>
            <a:r>
              <a:rPr lang="ru-RU" sz="1800" spc="35" dirty="0">
                <a:latin typeface="Tahoma"/>
                <a:cs typeface="Tahoma"/>
              </a:rPr>
              <a:t>территории </a:t>
            </a:r>
            <a:r>
              <a:rPr lang="ru-RU" sz="1800" spc="20" dirty="0">
                <a:latin typeface="Tahoma"/>
                <a:cs typeface="Tahoma"/>
              </a:rPr>
              <a:t>субъектов </a:t>
            </a:r>
            <a:r>
              <a:rPr lang="ru-RU" sz="1800" spc="15" dirty="0">
                <a:latin typeface="Tahoma"/>
                <a:cs typeface="Tahoma"/>
              </a:rPr>
              <a:t>Российской </a:t>
            </a:r>
            <a:r>
              <a:rPr lang="ru-RU" sz="1800" spc="45" dirty="0">
                <a:latin typeface="Tahoma"/>
                <a:cs typeface="Tahoma"/>
              </a:rPr>
              <a:t>Федерации </a:t>
            </a:r>
            <a:r>
              <a:rPr lang="ru-RU" sz="1800" spc="50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организована </a:t>
            </a:r>
            <a:r>
              <a:rPr lang="ru-RU" sz="1800" spc="55" dirty="0">
                <a:latin typeface="Tahoma"/>
                <a:cs typeface="Tahoma"/>
              </a:rPr>
              <a:t>работа </a:t>
            </a:r>
            <a:r>
              <a:rPr lang="ru-RU" sz="1800" b="1" spc="-10" dirty="0">
                <a:latin typeface="Arial"/>
                <a:cs typeface="Arial"/>
              </a:rPr>
              <a:t>проекта </a:t>
            </a:r>
            <a:r>
              <a:rPr lang="ru-RU" sz="1800" b="1" spc="-25" dirty="0">
                <a:latin typeface="Arial"/>
                <a:cs typeface="Arial"/>
              </a:rPr>
              <a:t>#МЫВМЕСТЕ, </a:t>
            </a:r>
            <a:r>
              <a:rPr lang="ru-RU" sz="1800" spc="45" dirty="0">
                <a:latin typeface="Tahoma"/>
                <a:cs typeface="Tahoma"/>
              </a:rPr>
              <a:t>успешно </a:t>
            </a:r>
            <a:r>
              <a:rPr lang="ru-RU" sz="1800" spc="30" dirty="0">
                <a:latin typeface="Tahoma"/>
                <a:cs typeface="Tahoma"/>
              </a:rPr>
              <a:t>функционируют </a:t>
            </a:r>
            <a:r>
              <a:rPr lang="ru-RU" sz="1800" spc="35" dirty="0">
                <a:latin typeface="Tahoma"/>
                <a:cs typeface="Tahoma"/>
              </a:rPr>
              <a:t> </a:t>
            </a:r>
            <a:r>
              <a:rPr lang="ru-RU" sz="1800" spc="-35" dirty="0">
                <a:latin typeface="Tahoma"/>
                <a:cs typeface="Tahoma"/>
              </a:rPr>
              <a:t>947</a:t>
            </a:r>
            <a:r>
              <a:rPr lang="ru-RU" sz="1800" spc="85" dirty="0">
                <a:latin typeface="Tahoma"/>
                <a:cs typeface="Tahoma"/>
              </a:rPr>
              <a:t> </a:t>
            </a:r>
            <a:r>
              <a:rPr lang="ru-RU" sz="1800" spc="10" dirty="0">
                <a:latin typeface="Tahoma"/>
                <a:cs typeface="Tahoma"/>
              </a:rPr>
              <a:t>центров</a:t>
            </a:r>
            <a:r>
              <a:rPr lang="ru-RU" sz="1800" spc="130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сбора</a:t>
            </a:r>
            <a:r>
              <a:rPr lang="ru-RU" sz="1800" spc="310" dirty="0">
                <a:latin typeface="Tahoma"/>
                <a:cs typeface="Tahoma"/>
              </a:rPr>
              <a:t> </a:t>
            </a:r>
            <a:r>
              <a:rPr lang="ru-RU" sz="1800" spc="30" dirty="0">
                <a:latin typeface="Tahoma"/>
                <a:cs typeface="Tahoma"/>
              </a:rPr>
              <a:t>гуманитарной</a:t>
            </a:r>
            <a:r>
              <a:rPr lang="ru-RU" sz="1800" spc="315" dirty="0">
                <a:latin typeface="Tahoma"/>
                <a:cs typeface="Tahoma"/>
              </a:rPr>
              <a:t> </a:t>
            </a:r>
            <a:r>
              <a:rPr lang="ru-RU" sz="1800" spc="35" dirty="0">
                <a:latin typeface="Tahoma"/>
                <a:cs typeface="Tahoma"/>
              </a:rPr>
              <a:t>помощи</a:t>
            </a:r>
            <a:r>
              <a:rPr lang="ru-RU" sz="1800" spc="275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3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85</a:t>
            </a:r>
            <a:r>
              <a:rPr lang="ru-RU" sz="1800" spc="140" dirty="0">
                <a:latin typeface="Tahoma"/>
                <a:cs typeface="Tahoma"/>
              </a:rPr>
              <a:t> </a:t>
            </a:r>
            <a:r>
              <a:rPr lang="ru-RU" sz="1800" spc="35" dirty="0">
                <a:latin typeface="Tahoma"/>
                <a:cs typeface="Tahoma"/>
              </a:rPr>
              <a:t>региональных </a:t>
            </a:r>
            <a:r>
              <a:rPr lang="ru-RU" sz="1800" spc="50" dirty="0">
                <a:latin typeface="Tahoma"/>
                <a:cs typeface="Tahoma"/>
              </a:rPr>
              <a:t>штабов</a:t>
            </a:r>
            <a:r>
              <a:rPr lang="ru-RU" sz="1800" spc="19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#МЫВМЕСТЕ</a:t>
            </a:r>
            <a:r>
              <a:rPr lang="ru-RU" sz="1800" spc="20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по</a:t>
            </a:r>
            <a:r>
              <a:rPr lang="ru-RU" sz="1800" spc="110" dirty="0">
                <a:latin typeface="Tahoma"/>
                <a:cs typeface="Tahoma"/>
              </a:rPr>
              <a:t> </a:t>
            </a:r>
            <a:r>
              <a:rPr lang="ru-RU" sz="1800" spc="50" dirty="0">
                <a:latin typeface="Tahoma"/>
                <a:cs typeface="Tahoma"/>
              </a:rPr>
              <a:t>оказанию</a:t>
            </a:r>
            <a:r>
              <a:rPr lang="ru-RU" sz="1800" spc="290" dirty="0">
                <a:latin typeface="Tahoma"/>
                <a:cs typeface="Tahoma"/>
              </a:rPr>
              <a:t> </a:t>
            </a:r>
            <a:r>
              <a:rPr lang="ru-RU" sz="1800" spc="35" dirty="0">
                <a:latin typeface="Tahoma"/>
                <a:cs typeface="Tahoma"/>
              </a:rPr>
              <a:t>помощи</a:t>
            </a:r>
            <a:r>
              <a:rPr lang="ru-RU" sz="1800" spc="185" dirty="0">
                <a:latin typeface="Tahoma"/>
                <a:cs typeface="Tahoma"/>
              </a:rPr>
              <a:t> </a:t>
            </a:r>
            <a:r>
              <a:rPr lang="ru-RU" sz="1800" spc="55" dirty="0">
                <a:latin typeface="Tahoma"/>
                <a:cs typeface="Tahoma"/>
              </a:rPr>
              <a:t>эвакуированным</a:t>
            </a:r>
            <a:r>
              <a:rPr lang="ru-RU" sz="1800" spc="254" dirty="0">
                <a:latin typeface="Tahoma"/>
                <a:cs typeface="Tahoma"/>
              </a:rPr>
              <a:t> </a:t>
            </a:r>
            <a:r>
              <a:rPr lang="ru-RU" sz="1800" spc="60" dirty="0">
                <a:latin typeface="Tahoma"/>
                <a:cs typeface="Tahoma"/>
              </a:rPr>
              <a:t>гражданам</a:t>
            </a:r>
            <a:endParaRPr lang="ru-RU" sz="1800" dirty="0">
              <a:latin typeface="Tahoma"/>
              <a:cs typeface="Tahoma"/>
            </a:endParaRPr>
          </a:p>
        </p:txBody>
      </p:sp>
      <p:pic>
        <p:nvPicPr>
          <p:cNvPr id="14" name="Рисунок 13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948A78-3635-0E38-992D-7CE7DDCE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44874" l="1070" r="77289">
                        <a14:foregroundMark x1="32224" y1="17479" x2="32224" y2="17479"/>
                        <a14:foregroundMark x1="49227" y1="18824" x2="49227" y2="18824"/>
                        <a14:foregroundMark x1="32580" y1="17479" x2="45065" y2="19328"/>
                        <a14:foregroundMark x1="45065" y1="19328" x2="50059" y2="19160"/>
                        <a14:foregroundMark x1="50059" y1="19160" x2="49346" y2="18824"/>
                        <a14:foregroundMark x1="49822" y1="18992" x2="56542" y2="10593"/>
                        <a14:foregroundMark x1="62435" y1="1305" x2="62545" y2="1008"/>
                        <a14:foregroundMark x1="63734" y1="1345" x2="70392" y2="2017"/>
                        <a14:foregroundMark x1="70392" y1="2017" x2="71225" y2="504"/>
                        <a14:foregroundMark x1="21284" y1="41008" x2="1427" y2="41176"/>
                        <a14:foregroundMark x1="1427" y1="41176" x2="1070" y2="39664"/>
                        <a14:foregroundMark x1="49703" y1="18319" x2="56183" y2="10305"/>
                        <a14:backgroundMark x1="64328" y1="3025" x2="58621" y2="7227"/>
                        <a14:backgroundMark x1="58621" y1="7227" x2="56956" y2="10924"/>
                        <a14:backgroundMark x1="60523" y1="28403" x2="60523" y2="2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50000"/>
          <a:stretch/>
        </p:blipFill>
        <p:spPr>
          <a:xfrm rot="10800000">
            <a:off x="4239126" y="3583393"/>
            <a:ext cx="7952874" cy="32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0960A-FD07-A785-CFAC-0C54EBA6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kern="1200" spc="3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Актуальность</a:t>
            </a:r>
            <a:endParaRPr lang="en-US" sz="4600" b="1" kern="12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187246F-F15C-1EF3-6C8F-25CE2F47374C}"/>
              </a:ext>
            </a:extLst>
          </p:cNvPr>
          <p:cNvSpPr/>
          <p:nvPr/>
        </p:nvSpPr>
        <p:spPr>
          <a:xfrm>
            <a:off x="5126418" y="552091"/>
            <a:ext cx="6224335" cy="5431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  <a:tabLst>
                <a:tab pos="1195070" algn="l"/>
                <a:tab pos="1451610" algn="l"/>
                <a:tab pos="2676525" algn="l"/>
                <a:tab pos="3128010" algn="l"/>
                <a:tab pos="5779135" algn="l"/>
              </a:tabLst>
            </a:pPr>
            <a:r>
              <a:rPr lang="en-US" sz="2200" spc="229" dirty="0">
                <a:solidFill>
                  <a:schemeClr val="tx1"/>
                </a:solidFill>
              </a:rPr>
              <a:t>В</a:t>
            </a:r>
            <a:r>
              <a:rPr lang="en-US" sz="2200" spc="-5" dirty="0">
                <a:solidFill>
                  <a:schemeClr val="tx1"/>
                </a:solidFill>
              </a:rPr>
              <a:t> </a:t>
            </a:r>
            <a:r>
              <a:rPr lang="en-US" sz="2200" spc="35" dirty="0" err="1">
                <a:solidFill>
                  <a:schemeClr val="tx1"/>
                </a:solidFill>
              </a:rPr>
              <a:t>этот</a:t>
            </a:r>
            <a:r>
              <a:rPr lang="en-US" sz="2200" spc="260" dirty="0">
                <a:solidFill>
                  <a:schemeClr val="tx1"/>
                </a:solidFill>
              </a:rPr>
              <a:t> </a:t>
            </a:r>
            <a:r>
              <a:rPr lang="en-US" sz="2200" spc="114" dirty="0" err="1">
                <a:solidFill>
                  <a:schemeClr val="tx1"/>
                </a:solidFill>
              </a:rPr>
              <a:t>непростой</a:t>
            </a:r>
            <a:r>
              <a:rPr lang="en-US" sz="2200" spc="409" dirty="0">
                <a:solidFill>
                  <a:schemeClr val="tx1"/>
                </a:solidFill>
              </a:rPr>
              <a:t> </a:t>
            </a:r>
            <a:r>
              <a:rPr lang="en-US" sz="2200" spc="30" dirty="0" err="1">
                <a:solidFill>
                  <a:schemeClr val="tx1"/>
                </a:solidFill>
              </a:rPr>
              <a:t>для</a:t>
            </a:r>
            <a:r>
              <a:rPr lang="en-US" sz="2200" spc="340" dirty="0">
                <a:solidFill>
                  <a:schemeClr val="tx1"/>
                </a:solidFill>
              </a:rPr>
              <a:t> </a:t>
            </a:r>
            <a:r>
              <a:rPr lang="en-US" sz="2200" spc="114" dirty="0" err="1">
                <a:solidFill>
                  <a:schemeClr val="tx1"/>
                </a:solidFill>
              </a:rPr>
              <a:t>страны</a:t>
            </a:r>
            <a:r>
              <a:rPr lang="en-US" sz="2200" spc="114" dirty="0">
                <a:solidFill>
                  <a:schemeClr val="tx1"/>
                </a:solidFill>
              </a:rPr>
              <a:t> </a:t>
            </a:r>
            <a:r>
              <a:rPr lang="en-US" sz="2200" spc="60" dirty="0" err="1" smtClean="0">
                <a:solidFill>
                  <a:schemeClr val="tx1"/>
                </a:solidFill>
              </a:rPr>
              <a:t>период</a:t>
            </a:r>
            <a:r>
              <a:rPr lang="en-US" sz="2200" spc="60" dirty="0" smtClean="0">
                <a:solidFill>
                  <a:schemeClr val="tx1"/>
                </a:solidFill>
              </a:rPr>
              <a:t> </a:t>
            </a:r>
            <a:r>
              <a:rPr lang="en-US" sz="2200" spc="65" dirty="0" smtClean="0">
                <a:solidFill>
                  <a:schemeClr val="tx1"/>
                </a:solidFill>
              </a:rPr>
              <a:t> </a:t>
            </a:r>
            <a:r>
              <a:rPr lang="en-US" sz="2200" spc="105" dirty="0" err="1">
                <a:solidFill>
                  <a:schemeClr val="tx1"/>
                </a:solidFill>
              </a:rPr>
              <a:t>н</a:t>
            </a:r>
            <a:r>
              <a:rPr lang="en-US" sz="2200" spc="235" dirty="0" err="1">
                <a:solidFill>
                  <a:schemeClr val="tx1"/>
                </a:solidFill>
              </a:rPr>
              <a:t>а</a:t>
            </a:r>
            <a:r>
              <a:rPr lang="en-US" sz="2200" spc="275" dirty="0" err="1">
                <a:solidFill>
                  <a:schemeClr val="tx1"/>
                </a:solidFill>
              </a:rPr>
              <a:t>ш</a:t>
            </a:r>
            <a:r>
              <a:rPr lang="en-US" sz="2200" spc="90" dirty="0" err="1">
                <a:solidFill>
                  <a:schemeClr val="tx1"/>
                </a:solidFill>
              </a:rPr>
              <a:t>а</a:t>
            </a:r>
            <a:r>
              <a:rPr lang="en-US" sz="2200" spc="90" dirty="0">
                <a:solidFill>
                  <a:schemeClr val="tx1"/>
                </a:solidFill>
              </a:rPr>
              <a:t> </a:t>
            </a:r>
            <a:r>
              <a:rPr lang="en-US" sz="2200" spc="75" dirty="0" err="1">
                <a:solidFill>
                  <a:schemeClr val="tx1"/>
                </a:solidFill>
              </a:rPr>
              <a:t>з</a:t>
            </a:r>
            <a:r>
              <a:rPr lang="en-US" sz="2200" spc="195" dirty="0" err="1">
                <a:solidFill>
                  <a:schemeClr val="tx1"/>
                </a:solidFill>
              </a:rPr>
              <a:t>а</a:t>
            </a:r>
            <a:r>
              <a:rPr lang="en-US" sz="2200" spc="180" dirty="0" err="1">
                <a:solidFill>
                  <a:schemeClr val="tx1"/>
                </a:solidFill>
              </a:rPr>
              <a:t>д</a:t>
            </a:r>
            <a:r>
              <a:rPr lang="en-US" sz="2200" spc="190" dirty="0" err="1">
                <a:solidFill>
                  <a:schemeClr val="tx1"/>
                </a:solidFill>
              </a:rPr>
              <a:t>а</a:t>
            </a:r>
            <a:r>
              <a:rPr lang="en-US" sz="2200" spc="20" dirty="0" err="1">
                <a:solidFill>
                  <a:schemeClr val="tx1"/>
                </a:solidFill>
              </a:rPr>
              <a:t>ч</a:t>
            </a:r>
            <a:r>
              <a:rPr lang="en-US" sz="2200" spc="90" dirty="0" err="1">
                <a:solidFill>
                  <a:schemeClr val="tx1"/>
                </a:solidFill>
              </a:rPr>
              <a:t>а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spc="270" dirty="0">
                <a:solidFill>
                  <a:schemeClr val="tx1"/>
                </a:solidFill>
              </a:rPr>
              <a:t>—</a:t>
            </a:r>
            <a:r>
              <a:rPr lang="en-US" sz="2200" spc="-340" dirty="0">
                <a:solidFill>
                  <a:schemeClr val="tx1"/>
                </a:solidFill>
              </a:rPr>
              <a:t> </a:t>
            </a:r>
            <a:r>
              <a:rPr lang="ru-RU" sz="2200" spc="-80" dirty="0" smtClean="0">
                <a:solidFill>
                  <a:schemeClr val="tx1"/>
                </a:solidFill>
              </a:rPr>
              <a:t>объединить </a:t>
            </a:r>
            <a:r>
              <a:rPr lang="en-US" sz="2200" spc="65" dirty="0" err="1" smtClean="0">
                <a:solidFill>
                  <a:schemeClr val="tx1"/>
                </a:solidFill>
              </a:rPr>
              <a:t>усилия</a:t>
            </a:r>
            <a:r>
              <a:rPr lang="en-US" sz="2200" spc="65" dirty="0">
                <a:solidFill>
                  <a:schemeClr val="tx1"/>
                </a:solidFill>
              </a:rPr>
              <a:t>	</a:t>
            </a:r>
            <a:r>
              <a:rPr lang="en-US" sz="2200" spc="-15" dirty="0">
                <a:solidFill>
                  <a:schemeClr val="tx1"/>
                </a:solidFill>
              </a:rPr>
              <a:t>и</a:t>
            </a:r>
            <a:r>
              <a:rPr lang="en-US" sz="2200" spc="245" dirty="0">
                <a:solidFill>
                  <a:schemeClr val="tx1"/>
                </a:solidFill>
              </a:rPr>
              <a:t> </a:t>
            </a:r>
            <a:r>
              <a:rPr lang="en-US" sz="2200" spc="95" dirty="0" err="1">
                <a:solidFill>
                  <a:schemeClr val="tx1"/>
                </a:solidFill>
              </a:rPr>
              <a:t>поддержать</a:t>
            </a:r>
            <a:r>
              <a:rPr lang="en-US" sz="2200" spc="345" dirty="0">
                <a:solidFill>
                  <a:schemeClr val="tx1"/>
                </a:solidFill>
              </a:rPr>
              <a:t> </a:t>
            </a:r>
            <a:r>
              <a:rPr lang="en-US" sz="2200" spc="50" dirty="0" err="1">
                <a:solidFill>
                  <a:schemeClr val="tx1"/>
                </a:solidFill>
              </a:rPr>
              <a:t>всех</a:t>
            </a:r>
            <a:r>
              <a:rPr lang="en-US" sz="2200" spc="254" dirty="0">
                <a:solidFill>
                  <a:schemeClr val="tx1"/>
                </a:solidFill>
              </a:rPr>
              <a:t> </a:t>
            </a:r>
            <a:r>
              <a:rPr lang="en-US" sz="2200" spc="100" dirty="0" err="1">
                <a:solidFill>
                  <a:schemeClr val="tx1"/>
                </a:solidFill>
              </a:rPr>
              <a:t>нуждающихся</a:t>
            </a:r>
            <a:r>
              <a:rPr lang="en-US" sz="2200" spc="100" dirty="0">
                <a:solidFill>
                  <a:schemeClr val="tx1"/>
                </a:solidFill>
              </a:rPr>
              <a:t> </a:t>
            </a:r>
            <a:r>
              <a:rPr lang="en-US" sz="2200" spc="-925" dirty="0">
                <a:solidFill>
                  <a:schemeClr val="tx1"/>
                </a:solidFill>
              </a:rPr>
              <a:t> </a:t>
            </a:r>
            <a:r>
              <a:rPr lang="en-US" sz="2200" spc="20" dirty="0">
                <a:solidFill>
                  <a:schemeClr val="tx1"/>
                </a:solidFill>
              </a:rPr>
              <a:t>в</a:t>
            </a:r>
            <a:r>
              <a:rPr lang="en-US" sz="2200" spc="60" dirty="0">
                <a:solidFill>
                  <a:schemeClr val="tx1"/>
                </a:solidFill>
              </a:rPr>
              <a:t> </a:t>
            </a:r>
            <a:r>
              <a:rPr lang="en-US" sz="2200" spc="150" dirty="0" err="1">
                <a:solidFill>
                  <a:schemeClr val="tx1"/>
                </a:solidFill>
              </a:rPr>
              <a:t>э</a:t>
            </a:r>
            <a:r>
              <a:rPr lang="en-US" sz="2200" dirty="0" err="1">
                <a:solidFill>
                  <a:schemeClr val="tx1"/>
                </a:solidFill>
              </a:rPr>
              <a:t>т</a:t>
            </a:r>
            <a:r>
              <a:rPr lang="en-US" sz="2200" spc="75" dirty="0" err="1">
                <a:solidFill>
                  <a:schemeClr val="tx1"/>
                </a:solidFill>
              </a:rPr>
              <a:t>о</a:t>
            </a:r>
            <a:r>
              <a:rPr lang="en-US" sz="2200" spc="145" dirty="0" err="1">
                <a:solidFill>
                  <a:schemeClr val="tx1"/>
                </a:solidFill>
              </a:rPr>
              <a:t>м</a:t>
            </a:r>
            <a:r>
              <a:rPr lang="en-US" sz="2200" spc="335" dirty="0">
                <a:solidFill>
                  <a:schemeClr val="tx1"/>
                </a:solidFill>
              </a:rPr>
              <a:t> </a:t>
            </a:r>
            <a:r>
              <a:rPr lang="en-US" sz="2200" spc="-50" dirty="0" err="1" smtClean="0">
                <a:solidFill>
                  <a:schemeClr val="tx1"/>
                </a:solidFill>
              </a:rPr>
              <a:t>г</a:t>
            </a:r>
            <a:r>
              <a:rPr lang="en-US" sz="2200" spc="155" dirty="0" err="1" smtClean="0">
                <a:solidFill>
                  <a:schemeClr val="tx1"/>
                </a:solidFill>
              </a:rPr>
              <a:t>р</a:t>
            </a:r>
            <a:r>
              <a:rPr lang="en-US" sz="2200" spc="235" dirty="0" err="1" smtClean="0">
                <a:solidFill>
                  <a:schemeClr val="tx1"/>
                </a:solidFill>
              </a:rPr>
              <a:t>а</a:t>
            </a:r>
            <a:r>
              <a:rPr lang="en-US" sz="2200" spc="-5" dirty="0" err="1" smtClean="0">
                <a:solidFill>
                  <a:schemeClr val="tx1"/>
                </a:solidFill>
              </a:rPr>
              <a:t>ж</a:t>
            </a:r>
            <a:r>
              <a:rPr lang="en-US" sz="2200" spc="235" dirty="0" err="1" smtClean="0">
                <a:solidFill>
                  <a:schemeClr val="tx1"/>
                </a:solidFill>
              </a:rPr>
              <a:t>да</a:t>
            </a:r>
            <a:r>
              <a:rPr lang="en-US" sz="2200" spc="-35" dirty="0" err="1" smtClean="0">
                <a:solidFill>
                  <a:schemeClr val="tx1"/>
                </a:solidFill>
              </a:rPr>
              <a:t>н</a:t>
            </a:r>
            <a:r>
              <a:rPr lang="ru-RU" sz="2200" dirty="0">
                <a:solidFill>
                  <a:schemeClr val="tx1"/>
                </a:solidFill>
              </a:rPr>
              <a:t>:</a:t>
            </a:r>
            <a:r>
              <a:rPr lang="en-US" sz="2200" spc="-480" dirty="0" smtClean="0">
                <a:solidFill>
                  <a:schemeClr val="tx1"/>
                </a:solidFill>
              </a:rPr>
              <a:t> </a:t>
            </a:r>
            <a:r>
              <a:rPr lang="en-US" sz="2200" spc="180" dirty="0" err="1">
                <a:solidFill>
                  <a:schemeClr val="tx1"/>
                </a:solidFill>
              </a:rPr>
              <a:t>д</a:t>
            </a:r>
            <a:r>
              <a:rPr lang="en-US" sz="2200" spc="190" dirty="0" err="1">
                <a:solidFill>
                  <a:schemeClr val="tx1"/>
                </a:solidFill>
              </a:rPr>
              <a:t>е</a:t>
            </a:r>
            <a:r>
              <a:rPr lang="en-US" sz="2200" spc="85" dirty="0" err="1">
                <a:solidFill>
                  <a:schemeClr val="tx1"/>
                </a:solidFill>
              </a:rPr>
              <a:t>й</a:t>
            </a:r>
            <a:r>
              <a:rPr lang="en-US" sz="2200" spc="204" dirty="0" err="1">
                <a:solidFill>
                  <a:schemeClr val="tx1"/>
                </a:solidFill>
              </a:rPr>
              <a:t>с</a:t>
            </a:r>
            <a:r>
              <a:rPr lang="en-US" sz="2200" spc="55" dirty="0" err="1">
                <a:solidFill>
                  <a:schemeClr val="tx1"/>
                </a:solidFill>
              </a:rPr>
              <a:t>т</a:t>
            </a:r>
            <a:r>
              <a:rPr lang="en-US" sz="2200" spc="114" dirty="0" err="1">
                <a:solidFill>
                  <a:schemeClr val="tx1"/>
                </a:solidFill>
              </a:rPr>
              <a:t>в</a:t>
            </a:r>
            <a:r>
              <a:rPr lang="en-US" sz="2200" spc="95" dirty="0" err="1">
                <a:solidFill>
                  <a:schemeClr val="tx1"/>
                </a:solidFill>
              </a:rPr>
              <a:t>ую</a:t>
            </a:r>
            <a:r>
              <a:rPr lang="en-US" sz="2200" spc="240" dirty="0" err="1">
                <a:solidFill>
                  <a:schemeClr val="tx1"/>
                </a:solidFill>
              </a:rPr>
              <a:t>щ</a:t>
            </a:r>
            <a:r>
              <a:rPr lang="en-US" sz="2200" spc="80" dirty="0" err="1">
                <a:solidFill>
                  <a:schemeClr val="tx1"/>
                </a:solidFill>
              </a:rPr>
              <a:t>и</a:t>
            </a:r>
            <a:r>
              <a:rPr lang="en-US" sz="2200" spc="10" dirty="0" err="1">
                <a:solidFill>
                  <a:schemeClr val="tx1"/>
                </a:solidFill>
              </a:rPr>
              <a:t>х</a:t>
            </a:r>
            <a:r>
              <a:rPr lang="en-US" sz="2200" spc="10" dirty="0">
                <a:solidFill>
                  <a:schemeClr val="tx1"/>
                </a:solidFill>
              </a:rPr>
              <a:t>  </a:t>
            </a:r>
            <a:r>
              <a:rPr lang="en-US" sz="2200" spc="130" dirty="0" err="1">
                <a:solidFill>
                  <a:schemeClr val="tx1"/>
                </a:solidFill>
              </a:rPr>
              <a:t>военнослужащих</a:t>
            </a:r>
            <a:r>
              <a:rPr lang="en-US" sz="2200" spc="130" dirty="0">
                <a:solidFill>
                  <a:schemeClr val="tx1"/>
                </a:solidFill>
              </a:rPr>
              <a:t>,</a:t>
            </a:r>
            <a:r>
              <a:rPr lang="en-US" sz="2200" spc="290" dirty="0">
                <a:solidFill>
                  <a:schemeClr val="tx1"/>
                </a:solidFill>
              </a:rPr>
              <a:t> </a:t>
            </a:r>
            <a:r>
              <a:rPr lang="en-US" sz="2200" spc="170" dirty="0" err="1">
                <a:solidFill>
                  <a:schemeClr val="tx1"/>
                </a:solidFill>
              </a:rPr>
              <a:t>мобилизованных</a:t>
            </a:r>
            <a:r>
              <a:rPr lang="en-US" sz="2200" spc="170" dirty="0">
                <a:solidFill>
                  <a:schemeClr val="tx1"/>
                </a:solidFill>
              </a:rPr>
              <a:t> </a:t>
            </a:r>
            <a:r>
              <a:rPr lang="en-US" sz="2200" spc="175" dirty="0">
                <a:solidFill>
                  <a:schemeClr val="tx1"/>
                </a:solidFill>
              </a:rPr>
              <a:t> </a:t>
            </a:r>
            <a:r>
              <a:rPr lang="en-US" sz="2200" spc="120" dirty="0" err="1">
                <a:solidFill>
                  <a:schemeClr val="tx1"/>
                </a:solidFill>
              </a:rPr>
              <a:t>ребят</a:t>
            </a:r>
            <a:r>
              <a:rPr lang="en-US" sz="2200" spc="320" dirty="0">
                <a:solidFill>
                  <a:schemeClr val="tx1"/>
                </a:solidFill>
              </a:rPr>
              <a:t> </a:t>
            </a:r>
            <a:r>
              <a:rPr lang="en-US" sz="2200" spc="-15" dirty="0">
                <a:solidFill>
                  <a:schemeClr val="tx1"/>
                </a:solidFill>
              </a:rPr>
              <a:t>и</a:t>
            </a:r>
            <a:r>
              <a:rPr lang="en-US" sz="2200" spc="210" dirty="0">
                <a:solidFill>
                  <a:schemeClr val="tx1"/>
                </a:solidFill>
              </a:rPr>
              <a:t> </a:t>
            </a:r>
            <a:r>
              <a:rPr lang="en-US" sz="2200" spc="15" dirty="0" err="1">
                <a:solidFill>
                  <a:schemeClr val="tx1"/>
                </a:solidFill>
              </a:rPr>
              <a:t>их</a:t>
            </a:r>
            <a:r>
              <a:rPr lang="en-US" sz="2200" spc="220" dirty="0">
                <a:solidFill>
                  <a:schemeClr val="tx1"/>
                </a:solidFill>
              </a:rPr>
              <a:t> </a:t>
            </a:r>
            <a:r>
              <a:rPr lang="en-US" sz="2200" spc="80" dirty="0" err="1">
                <a:solidFill>
                  <a:schemeClr val="tx1"/>
                </a:solidFill>
              </a:rPr>
              <a:t>семьи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44F3ACC-9A8A-3D5B-CDE8-B6B24620477B}"/>
              </a:ext>
            </a:extLst>
          </p:cNvPr>
          <p:cNvSpPr/>
          <p:nvPr/>
        </p:nvSpPr>
        <p:spPr>
          <a:xfrm>
            <a:off x="1159844" y="4576813"/>
            <a:ext cx="4023360" cy="74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85">
                <a:latin typeface="Arial"/>
                <a:cs typeface="Arial"/>
              </a:rPr>
              <a:t>#МЫВМЕСТЕ</a:t>
            </a:r>
            <a:r>
              <a:rPr lang="ru-RU" sz="1800" b="1" spc="295">
                <a:latin typeface="Arial"/>
                <a:cs typeface="Arial"/>
              </a:rPr>
              <a:t> </a:t>
            </a:r>
            <a:r>
              <a:rPr lang="ru-RU" sz="1800" b="1" spc="75">
                <a:latin typeface="Arial"/>
                <a:cs typeface="Arial"/>
              </a:rPr>
              <a:t>можем</a:t>
            </a:r>
            <a:r>
              <a:rPr lang="ru-RU" sz="1800" b="1" spc="290">
                <a:latin typeface="Arial"/>
                <a:cs typeface="Arial"/>
              </a:rPr>
              <a:t> </a:t>
            </a:r>
            <a:r>
              <a:rPr lang="ru-RU" sz="1800" b="1" spc="30">
                <a:latin typeface="Arial"/>
                <a:cs typeface="Arial"/>
              </a:rPr>
              <a:t>больше!</a:t>
            </a:r>
            <a:endParaRPr lang="ru-RU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61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7">
            <a:extLst>
              <a:ext uri="{FF2B5EF4-FFF2-40B4-BE49-F238E27FC236}">
                <a16:creationId xmlns:a16="http://schemas.microsoft.com/office/drawing/2014/main" xmlns="" id="{D7F307E1-26FA-4252-94D1-9711C4518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строительство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BEF9CA1-F89D-6CB9-7411-4D40559E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3" b="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на открытом воздухе, одежда, человек,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05EC10E2-CFEB-84E9-CA7D-2BF9DDBBF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r="3" b="3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человек, одежда, в помещении, Обуч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85DBB87-59DB-66F8-3853-A603EB7DE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r="-5" b="-5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46" name="Freeform: Shape 19">
            <a:extLst>
              <a:ext uri="{FF2B5EF4-FFF2-40B4-BE49-F238E27FC236}">
                <a16:creationId xmlns:a16="http://schemas.microsoft.com/office/drawing/2014/main" xmlns="" id="{398DFB7A-5FB9-4FBB-8BD1-0DBC6A365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21">
            <a:extLst>
              <a:ext uri="{FF2B5EF4-FFF2-40B4-BE49-F238E27FC236}">
                <a16:creationId xmlns:a16="http://schemas.microsoft.com/office/drawing/2014/main" xmlns="" id="{357E4EC5-5150-4D8A-B97F-668E9075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72DBA-1437-4F15-7744-15DA4677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ru-RU" sz="2100" b="1" spc="-10" dirty="0">
                <a:solidFill>
                  <a:srgbClr val="FF6600"/>
                </a:solidFill>
                <a:latin typeface="Arial"/>
                <a:cs typeface="Arial"/>
              </a:rPr>
              <a:t>Приоритетными </a:t>
            </a:r>
            <a:r>
              <a:rPr lang="ru-RU" sz="21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100" b="1" spc="30" dirty="0">
                <a:solidFill>
                  <a:srgbClr val="FF6600"/>
                </a:solidFill>
                <a:latin typeface="Arial"/>
                <a:cs typeface="Arial"/>
              </a:rPr>
              <a:t>направлениями </a:t>
            </a:r>
            <a:r>
              <a:rPr lang="ru-RU" sz="2100" b="1" spc="-55" dirty="0">
                <a:solidFill>
                  <a:srgbClr val="FF6600"/>
                </a:solidFill>
                <a:latin typeface="Arial"/>
                <a:cs typeface="Arial"/>
              </a:rPr>
              <a:t>работы </a:t>
            </a:r>
            <a:r>
              <a:rPr lang="ru-RU" sz="2100" b="1" spc="-126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100" b="1" spc="125" dirty="0">
                <a:solidFill>
                  <a:srgbClr val="FF6600"/>
                </a:solidFill>
                <a:latin typeface="Arial"/>
                <a:cs typeface="Arial"/>
              </a:rPr>
              <a:t>ш</a:t>
            </a:r>
            <a:r>
              <a:rPr lang="ru-RU" sz="2100" b="1" spc="-15" dirty="0">
                <a:solidFill>
                  <a:srgbClr val="FF6600"/>
                </a:solidFill>
                <a:latin typeface="Arial"/>
                <a:cs typeface="Arial"/>
              </a:rPr>
              <a:t>т</a:t>
            </a:r>
            <a:r>
              <a:rPr lang="ru-RU" sz="2100" b="1" spc="20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lang="ru-RU" sz="2100" b="1" spc="45" dirty="0">
                <a:solidFill>
                  <a:srgbClr val="FF6600"/>
                </a:solidFill>
                <a:latin typeface="Arial"/>
                <a:cs typeface="Arial"/>
              </a:rPr>
              <a:t>б</a:t>
            </a:r>
            <a:r>
              <a:rPr lang="ru-RU" sz="2100" b="1" spc="35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lang="ru-RU" sz="2100" b="1" dirty="0">
                <a:solidFill>
                  <a:srgbClr val="FF6600"/>
                </a:solidFill>
                <a:latin typeface="Arial"/>
                <a:cs typeface="Arial"/>
              </a:rPr>
              <a:t>в</a:t>
            </a:r>
            <a:r>
              <a:rPr lang="ru-RU" sz="2100" b="1" spc="47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100" b="1" spc="80" dirty="0">
                <a:solidFill>
                  <a:srgbClr val="FF6600"/>
                </a:solidFill>
                <a:latin typeface="Arial"/>
                <a:cs typeface="Arial"/>
              </a:rPr>
              <a:t>#</a:t>
            </a:r>
            <a:r>
              <a:rPr lang="ru-RU" sz="2100" b="1" spc="235" dirty="0">
                <a:solidFill>
                  <a:srgbClr val="FF6600"/>
                </a:solidFill>
                <a:latin typeface="Arial"/>
                <a:cs typeface="Arial"/>
              </a:rPr>
              <a:t>М</a:t>
            </a:r>
            <a:r>
              <a:rPr lang="ru-RU" sz="2100" b="1" dirty="0">
                <a:solidFill>
                  <a:srgbClr val="FF6600"/>
                </a:solidFill>
                <a:latin typeface="Arial"/>
                <a:cs typeface="Arial"/>
              </a:rPr>
              <a:t>Ы</a:t>
            </a:r>
            <a:r>
              <a:rPr lang="ru-RU" sz="2100" b="1" spc="-3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100" b="1" spc="-120" dirty="0">
                <a:solidFill>
                  <a:srgbClr val="FF6600"/>
                </a:solidFill>
                <a:latin typeface="Arial"/>
                <a:cs typeface="Arial"/>
              </a:rPr>
              <a:t>В</a:t>
            </a:r>
            <a:r>
              <a:rPr lang="ru-RU" sz="2100" b="1" spc="-100" dirty="0">
                <a:solidFill>
                  <a:srgbClr val="FF6600"/>
                </a:solidFill>
                <a:latin typeface="Arial"/>
                <a:cs typeface="Arial"/>
              </a:rPr>
              <a:t>М</a:t>
            </a:r>
            <a:r>
              <a:rPr lang="ru-RU" sz="2100" b="1" spc="-125" dirty="0">
                <a:solidFill>
                  <a:srgbClr val="FF6600"/>
                </a:solidFill>
                <a:latin typeface="Arial"/>
                <a:cs typeface="Arial"/>
              </a:rPr>
              <a:t>Е</a:t>
            </a:r>
            <a:r>
              <a:rPr lang="ru-RU" sz="2100" b="1" spc="-114" dirty="0">
                <a:solidFill>
                  <a:srgbClr val="FF6600"/>
                </a:solidFill>
                <a:latin typeface="Arial"/>
                <a:cs typeface="Arial"/>
              </a:rPr>
              <a:t>С</a:t>
            </a:r>
            <a:r>
              <a:rPr lang="ru-RU" sz="2100" b="1" spc="-135" dirty="0">
                <a:solidFill>
                  <a:srgbClr val="FF6600"/>
                </a:solidFill>
                <a:latin typeface="Arial"/>
                <a:cs typeface="Arial"/>
              </a:rPr>
              <a:t>Т</a:t>
            </a:r>
            <a:r>
              <a:rPr lang="ru-RU" sz="2100" b="1" dirty="0">
                <a:solidFill>
                  <a:srgbClr val="FF6600"/>
                </a:solidFill>
                <a:latin typeface="Arial"/>
                <a:cs typeface="Arial"/>
              </a:rPr>
              <a:t>Е</a:t>
            </a:r>
            <a:r>
              <a:rPr lang="ru-RU" sz="2100" dirty="0">
                <a:latin typeface="Arial"/>
                <a:cs typeface="Arial"/>
              </a:rPr>
              <a:t/>
            </a:r>
            <a:br>
              <a:rPr lang="ru-RU" sz="2100" dirty="0">
                <a:latin typeface="Arial"/>
                <a:cs typeface="Arial"/>
              </a:rPr>
            </a:br>
            <a:endParaRPr lang="ru-RU" sz="2100" dirty="0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xmlns="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301DAC-A5E2-DBD2-2CE4-B9D29AE7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256540" marR="1898014" indent="-234950">
              <a:spcBef>
                <a:spcPts val="580"/>
              </a:spcBef>
              <a:buClr>
                <a:srgbClr val="FF6600"/>
              </a:buClr>
              <a:buChar char="•"/>
              <a:tabLst>
                <a:tab pos="255270" algn="l"/>
                <a:tab pos="255904" algn="l"/>
                <a:tab pos="2679065" algn="l"/>
                <a:tab pos="3014345" algn="l"/>
              </a:tabLst>
            </a:pPr>
            <a:r>
              <a:rPr lang="ru-RU" sz="2000" spc="140">
                <a:latin typeface="Tahoma"/>
                <a:cs typeface="Tahoma"/>
              </a:rPr>
              <a:t>Помощь военнослужщим </a:t>
            </a:r>
            <a:r>
              <a:rPr lang="ru-RU" sz="2000" spc="-10">
                <a:latin typeface="Tahoma"/>
                <a:cs typeface="Tahoma"/>
              </a:rPr>
              <a:t>и</a:t>
            </a:r>
            <a:r>
              <a:rPr lang="ru-RU" sz="2000" spc="35">
                <a:latin typeface="Tahoma"/>
                <a:cs typeface="Tahoma"/>
              </a:rPr>
              <a:t> </a:t>
            </a:r>
            <a:r>
              <a:rPr lang="ru-RU" sz="2000" spc="150">
                <a:latin typeface="Tahoma"/>
                <a:cs typeface="Tahoma"/>
              </a:rPr>
              <a:t>мобилизованным </a:t>
            </a:r>
            <a:r>
              <a:rPr lang="ru-RU" sz="2000" spc="-610">
                <a:latin typeface="Tahoma"/>
                <a:cs typeface="Tahoma"/>
              </a:rPr>
              <a:t> </a:t>
            </a:r>
            <a:r>
              <a:rPr lang="ru-RU" sz="2000" spc="125">
                <a:latin typeface="Tahoma"/>
                <a:cs typeface="Tahoma"/>
              </a:rPr>
              <a:t>гражданам,</a:t>
            </a:r>
            <a:r>
              <a:rPr lang="ru-RU" sz="2000" spc="280">
                <a:latin typeface="Tahoma"/>
                <a:cs typeface="Tahoma"/>
              </a:rPr>
              <a:t> </a:t>
            </a:r>
            <a:r>
              <a:rPr lang="ru-RU" sz="2000" spc="60">
                <a:latin typeface="Tahoma"/>
                <a:cs typeface="Tahoma"/>
              </a:rPr>
              <a:t>а</a:t>
            </a:r>
            <a:r>
              <a:rPr lang="ru-RU" sz="2000" spc="254">
                <a:latin typeface="Tahoma"/>
                <a:cs typeface="Tahoma"/>
              </a:rPr>
              <a:t> </a:t>
            </a:r>
            <a:r>
              <a:rPr lang="ru-RU" sz="2000" spc="65">
                <a:latin typeface="Tahoma"/>
                <a:cs typeface="Tahoma"/>
              </a:rPr>
              <a:t>также </a:t>
            </a:r>
            <a:r>
              <a:rPr lang="ru-RU" sz="2000" spc="25">
                <a:latin typeface="Tahoma"/>
                <a:cs typeface="Tahoma"/>
              </a:rPr>
              <a:t>их</a:t>
            </a:r>
            <a:r>
              <a:rPr lang="ru-RU" sz="2000" spc="165">
                <a:latin typeface="Tahoma"/>
                <a:cs typeface="Tahoma"/>
              </a:rPr>
              <a:t> </a:t>
            </a:r>
            <a:r>
              <a:rPr lang="ru-RU" sz="2000" spc="110">
                <a:latin typeface="Tahoma"/>
                <a:cs typeface="Tahoma"/>
              </a:rPr>
              <a:t>семьям</a:t>
            </a:r>
            <a:endParaRPr lang="ru-RU" sz="2000">
              <a:latin typeface="Tahoma"/>
              <a:cs typeface="Tahoma"/>
            </a:endParaRPr>
          </a:p>
          <a:p>
            <a:pPr marL="255904" indent="-234950">
              <a:spcBef>
                <a:spcPts val="40"/>
              </a:spcBef>
              <a:buClr>
                <a:srgbClr val="FF6600"/>
              </a:buClr>
              <a:buChar char="•"/>
              <a:tabLst>
                <a:tab pos="255904" algn="l"/>
                <a:tab pos="256540" algn="l"/>
              </a:tabLst>
            </a:pPr>
            <a:r>
              <a:rPr lang="ru-RU" sz="2000" spc="125">
                <a:latin typeface="Tahoma"/>
                <a:cs typeface="Tahoma"/>
              </a:rPr>
              <a:t>Помощь гражданам,</a:t>
            </a:r>
            <a:r>
              <a:rPr lang="ru-RU" sz="2000" spc="330">
                <a:latin typeface="Tahoma"/>
                <a:cs typeface="Tahoma"/>
              </a:rPr>
              <a:t> </a:t>
            </a:r>
            <a:r>
              <a:rPr lang="ru-RU" sz="2000" spc="125">
                <a:latin typeface="Tahoma"/>
                <a:cs typeface="Tahoma"/>
              </a:rPr>
              <a:t>испытывающим</a:t>
            </a:r>
            <a:r>
              <a:rPr lang="ru-RU" sz="2000" spc="204">
                <a:latin typeface="Tahoma"/>
                <a:cs typeface="Tahoma"/>
              </a:rPr>
              <a:t> </a:t>
            </a:r>
            <a:r>
              <a:rPr lang="ru-RU" sz="2000" spc="105">
                <a:latin typeface="Tahoma"/>
                <a:cs typeface="Tahoma"/>
              </a:rPr>
              <a:t>тревогу</a:t>
            </a:r>
            <a:endParaRPr lang="ru-RU" sz="2000">
              <a:latin typeface="Tahoma"/>
              <a:cs typeface="Tahoma"/>
            </a:endParaRPr>
          </a:p>
          <a:p>
            <a:endParaRPr lang="ru-RU" sz="2000" dirty="0"/>
          </a:p>
        </p:txBody>
      </p:sp>
      <p:pic>
        <p:nvPicPr>
          <p:cNvPr id="11" name="Рисунок 10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074BD3C-5519-4A88-64A9-6D783DCB62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r="3" b="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193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237D6-4267-3A5E-D731-2FFC7595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">
              <a:tabLst>
                <a:tab pos="2082164" algn="l"/>
              </a:tabLst>
            </a:pPr>
            <a:r>
              <a:rPr lang="en-US" sz="3400" b="0" kern="1200" spc="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Направления	</a:t>
            </a:r>
            <a:r>
              <a:rPr lang="en-US" sz="3400" b="0" kern="1200" spc="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Адресная</a:t>
            </a:r>
            <a:r>
              <a:rPr lang="en-US" sz="3400" b="1" kern="1200" spc="4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помощь</a:t>
            </a:r>
            <a:r>
              <a:rPr lang="en-US" sz="3400" b="1" kern="1200" spc="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2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семьям</a:t>
            </a:r>
            <a:endParaRPr lang="en-US" sz="3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165A4A-B1AB-1D8E-2EC7-932A9564502B}"/>
              </a:ext>
            </a:extLst>
          </p:cNvPr>
          <p:cNvSpPr/>
          <p:nvPr/>
        </p:nvSpPr>
        <p:spPr>
          <a:xfrm>
            <a:off x="838201" y="1825625"/>
            <a:ext cx="5092194" cy="4351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b="1" spc="60" dirty="0" err="1">
                <a:solidFill>
                  <a:schemeClr val="tx1"/>
                </a:solidFill>
              </a:rPr>
              <a:t>Оказание</a:t>
            </a:r>
            <a:r>
              <a:rPr lang="en-US" b="1" spc="185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адресной</a:t>
            </a:r>
            <a:r>
              <a:rPr lang="en-US" b="1" spc="270" dirty="0">
                <a:solidFill>
                  <a:schemeClr val="tx1"/>
                </a:solidFill>
              </a:rPr>
              <a:t> </a:t>
            </a:r>
            <a:r>
              <a:rPr lang="en-US" b="1" spc="-55" dirty="0">
                <a:solidFill>
                  <a:schemeClr val="tx1"/>
                </a:solidFill>
              </a:rPr>
              <a:t>(</a:t>
            </a:r>
            <a:r>
              <a:rPr lang="en-US" b="1" spc="-55" dirty="0" err="1">
                <a:solidFill>
                  <a:schemeClr val="tx1"/>
                </a:solidFill>
              </a:rPr>
              <a:t>бытовой</a:t>
            </a:r>
            <a:r>
              <a:rPr lang="en-US" b="1" spc="-55" dirty="0">
                <a:solidFill>
                  <a:schemeClr val="tx1"/>
                </a:solidFill>
              </a:rPr>
              <a:t>)</a:t>
            </a:r>
            <a:r>
              <a:rPr lang="en-US" b="1" spc="180" dirty="0">
                <a:solidFill>
                  <a:schemeClr val="tx1"/>
                </a:solidFill>
              </a:rPr>
              <a:t> </a:t>
            </a:r>
            <a:r>
              <a:rPr lang="en-US" b="1" spc="-5" dirty="0" err="1">
                <a:solidFill>
                  <a:schemeClr val="tx1"/>
                </a:solidFill>
              </a:rPr>
              <a:t>помощи</a:t>
            </a:r>
            <a:r>
              <a:rPr lang="en-US" b="1" spc="195" dirty="0">
                <a:solidFill>
                  <a:schemeClr val="tx1"/>
                </a:solidFill>
              </a:rPr>
              <a:t> </a:t>
            </a:r>
            <a:r>
              <a:rPr lang="en-US" b="1" spc="-65" dirty="0" err="1">
                <a:solidFill>
                  <a:schemeClr val="tx1"/>
                </a:solidFill>
              </a:rPr>
              <a:t>семьям</a:t>
            </a:r>
            <a:r>
              <a:rPr lang="en-US" b="1" spc="90" dirty="0">
                <a:solidFill>
                  <a:schemeClr val="tx1"/>
                </a:solidFill>
              </a:rPr>
              <a:t> </a:t>
            </a:r>
            <a:r>
              <a:rPr lang="en-US" b="1" spc="15" dirty="0" err="1">
                <a:solidFill>
                  <a:schemeClr val="tx1"/>
                </a:solidFill>
              </a:rPr>
              <a:t>военнослужащих</a:t>
            </a:r>
            <a:r>
              <a:rPr lang="en-US" b="1" spc="15" dirty="0">
                <a:solidFill>
                  <a:schemeClr val="tx1"/>
                </a:solidFill>
              </a:rPr>
              <a:t>:</a:t>
            </a:r>
            <a:endParaRPr lang="ru-RU" b="1" spc="15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</a:pPr>
            <a:endParaRPr lang="ru-RU" b="1" spc="15" dirty="0">
              <a:solidFill>
                <a:schemeClr val="tx1"/>
              </a:solidFill>
            </a:endParaRPr>
          </a:p>
          <a:p>
            <a:pPr marL="298450" marR="441325" indent="-285750">
              <a:lnSpc>
                <a:spcPct val="1088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ru-RU" sz="1800" spc="114" dirty="0">
                <a:latin typeface="Tahoma"/>
                <a:cs typeface="Tahoma"/>
              </a:rPr>
              <a:t>Адресная</a:t>
            </a:r>
            <a:r>
              <a:rPr lang="ru-RU" sz="1800" spc="300" dirty="0">
                <a:latin typeface="Tahoma"/>
                <a:cs typeface="Tahoma"/>
              </a:rPr>
              <a:t> </a:t>
            </a:r>
            <a:r>
              <a:rPr lang="ru-RU" sz="1800" spc="105" dirty="0">
                <a:latin typeface="Tahoma"/>
                <a:cs typeface="Tahoma"/>
              </a:rPr>
              <a:t>помощь</a:t>
            </a:r>
            <a:r>
              <a:rPr lang="ru-RU" sz="1800" spc="235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пожилым</a:t>
            </a:r>
            <a:r>
              <a:rPr lang="ru-RU" sz="1800" spc="265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родителям </a:t>
            </a:r>
            <a:r>
              <a:rPr lang="ru-RU" sz="1800" spc="-390" dirty="0">
                <a:latin typeface="Tahoma"/>
                <a:cs typeface="Tahoma"/>
              </a:rPr>
              <a:t> </a:t>
            </a:r>
            <a:r>
              <a:rPr lang="ru-RU" sz="1800" spc="85" dirty="0" err="1">
                <a:latin typeface="Tahoma"/>
                <a:cs typeface="Tahoma"/>
              </a:rPr>
              <a:t>военнослужащего,который</a:t>
            </a:r>
            <a:r>
              <a:rPr lang="ru-RU" sz="1800" spc="90" dirty="0">
                <a:latin typeface="Tahoma"/>
                <a:cs typeface="Tahoma"/>
              </a:rPr>
              <a:t> </a:t>
            </a:r>
            <a:r>
              <a:rPr lang="ru-RU" sz="1800" spc="55" dirty="0">
                <a:latin typeface="Tahoma"/>
                <a:cs typeface="Tahoma"/>
              </a:rPr>
              <a:t>являлся </a:t>
            </a:r>
            <a:r>
              <a:rPr lang="ru-RU" sz="1800" spc="60" dirty="0">
                <a:latin typeface="Tahoma"/>
                <a:cs typeface="Tahoma"/>
              </a:rPr>
              <a:t> </a:t>
            </a:r>
            <a:r>
              <a:rPr lang="ru-RU" sz="1800" spc="90" dirty="0">
                <a:latin typeface="Tahoma"/>
                <a:cs typeface="Tahoma"/>
              </a:rPr>
              <a:t>единственным </a:t>
            </a:r>
            <a:r>
              <a:rPr lang="ru-RU" sz="1800" spc="95" dirty="0">
                <a:latin typeface="Tahoma"/>
                <a:cs typeface="Tahoma"/>
              </a:rPr>
              <a:t>ребёнком</a:t>
            </a:r>
            <a:r>
              <a:rPr lang="ru-RU" sz="1800" spc="100" dirty="0">
                <a:latin typeface="Tahoma"/>
                <a:cs typeface="Tahoma"/>
              </a:rPr>
              <a:t> </a:t>
            </a:r>
            <a:r>
              <a:rPr lang="ru-RU" sz="1800" spc="5" dirty="0">
                <a:latin typeface="Tahoma"/>
                <a:cs typeface="Tahoma"/>
              </a:rPr>
              <a:t>в </a:t>
            </a:r>
            <a:r>
              <a:rPr lang="ru-RU" sz="1800" spc="40" dirty="0">
                <a:latin typeface="Tahoma"/>
                <a:cs typeface="Tahoma"/>
              </a:rPr>
              <a:t>семье: </a:t>
            </a:r>
            <a:r>
              <a:rPr lang="ru-RU" sz="1800" spc="45" dirty="0">
                <a:latin typeface="Tahoma"/>
                <a:cs typeface="Tahoma"/>
              </a:rPr>
              <a:t> </a:t>
            </a:r>
            <a:r>
              <a:rPr lang="ru-RU" sz="1800" spc="80" dirty="0">
                <a:latin typeface="Tahoma"/>
                <a:cs typeface="Tahoma"/>
              </a:rPr>
              <a:t>доставка</a:t>
            </a:r>
            <a:r>
              <a:rPr lang="ru-RU" sz="1800" spc="320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продуктов</a:t>
            </a:r>
            <a:r>
              <a:rPr lang="ru-RU" sz="1800" spc="270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питания</a:t>
            </a:r>
            <a:r>
              <a:rPr lang="ru-RU" sz="1800" spc="45" dirty="0" smtClean="0">
                <a:latin typeface="Tahoma"/>
                <a:cs typeface="Tahoma"/>
              </a:rPr>
              <a:t>, одежды</a:t>
            </a:r>
            <a:r>
              <a:rPr lang="ru-RU" sz="1800" spc="45" dirty="0">
                <a:latin typeface="Tahoma"/>
                <a:cs typeface="Tahoma"/>
              </a:rPr>
              <a:t>,</a:t>
            </a:r>
            <a:r>
              <a:rPr lang="ru-RU" sz="1800" spc="50" dirty="0">
                <a:latin typeface="Tahoma"/>
                <a:cs typeface="Tahoma"/>
              </a:rPr>
              <a:t> </a:t>
            </a:r>
            <a:r>
              <a:rPr lang="ru-RU" sz="1800" spc="105" dirty="0">
                <a:latin typeface="Tahoma"/>
                <a:cs typeface="Tahoma"/>
              </a:rPr>
              <a:t>решение </a:t>
            </a:r>
            <a:r>
              <a:rPr lang="ru-RU" sz="1800" spc="90" dirty="0">
                <a:latin typeface="Tahoma"/>
                <a:cs typeface="Tahoma"/>
              </a:rPr>
              <a:t>коммунальных </a:t>
            </a:r>
            <a:r>
              <a:rPr lang="ru-RU" sz="1800" spc="95" dirty="0">
                <a:latin typeface="Tahoma"/>
                <a:cs typeface="Tahoma"/>
              </a:rPr>
              <a:t>вопросов </a:t>
            </a:r>
            <a:r>
              <a:rPr lang="ru-RU" sz="1800" spc="100" dirty="0">
                <a:latin typeface="Tahoma"/>
                <a:cs typeface="Tahoma"/>
              </a:rPr>
              <a:t> </a:t>
            </a:r>
            <a:r>
              <a:rPr lang="ru-RU" sz="1800" spc="50" dirty="0">
                <a:latin typeface="Tahoma"/>
                <a:cs typeface="Tahoma"/>
              </a:rPr>
              <a:t>(закупка</a:t>
            </a:r>
            <a:r>
              <a:rPr lang="ru-RU" sz="1800" spc="215" dirty="0">
                <a:latin typeface="Tahoma"/>
                <a:cs typeface="Tahoma"/>
              </a:rPr>
              <a:t> </a:t>
            </a:r>
            <a:r>
              <a:rPr lang="ru-RU" sz="1800" spc="95" dirty="0">
                <a:latin typeface="Tahoma"/>
                <a:cs typeface="Tahoma"/>
              </a:rPr>
              <a:t>дров</a:t>
            </a:r>
            <a:r>
              <a:rPr lang="ru-RU" sz="1800" spc="27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85" dirty="0">
                <a:latin typeface="Tahoma"/>
                <a:cs typeface="Tahoma"/>
              </a:rPr>
              <a:t> </a:t>
            </a:r>
            <a:r>
              <a:rPr lang="ru-RU" sz="1800" spc="5" dirty="0">
                <a:latin typeface="Tahoma"/>
                <a:cs typeface="Tahoma"/>
              </a:rPr>
              <a:t>угля)</a:t>
            </a:r>
            <a:r>
              <a:rPr lang="ru-RU" sz="1800" spc="215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65" dirty="0">
                <a:latin typeface="Tahoma"/>
                <a:cs typeface="Tahoma"/>
              </a:rPr>
              <a:t> </a:t>
            </a:r>
            <a:r>
              <a:rPr lang="ru-RU" sz="1800" spc="70" dirty="0">
                <a:latin typeface="Tahoma"/>
                <a:cs typeface="Tahoma"/>
              </a:rPr>
              <a:t>другие</a:t>
            </a:r>
            <a:r>
              <a:rPr lang="ru-RU" sz="1800" spc="190" dirty="0">
                <a:latin typeface="Tahoma"/>
                <a:cs typeface="Tahoma"/>
              </a:rPr>
              <a:t> </a:t>
            </a:r>
            <a:r>
              <a:rPr lang="ru-RU" sz="1800" spc="30" dirty="0">
                <a:latin typeface="Tahoma"/>
                <a:cs typeface="Tahoma"/>
              </a:rPr>
              <a:t>типы</a:t>
            </a:r>
            <a:r>
              <a:rPr lang="ru-RU" sz="1800" spc="315" dirty="0">
                <a:latin typeface="Tahoma"/>
                <a:cs typeface="Tahoma"/>
              </a:rPr>
              <a:t> </a:t>
            </a:r>
            <a:r>
              <a:rPr lang="ru-RU" sz="1800" spc="95" dirty="0">
                <a:latin typeface="Tahoma"/>
                <a:cs typeface="Tahoma"/>
              </a:rPr>
              <a:t>помощи</a:t>
            </a:r>
            <a:endParaRPr lang="ru-RU" sz="1800" dirty="0">
              <a:latin typeface="Tahoma"/>
              <a:cs typeface="Tahoma"/>
            </a:endParaRPr>
          </a:p>
          <a:p>
            <a:pPr marL="298450" marR="1661795" indent="-285750">
              <a:lnSpc>
                <a:spcPct val="1077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800" spc="114" dirty="0">
                <a:latin typeface="Tahoma"/>
                <a:cs typeface="Tahoma"/>
              </a:rPr>
              <a:t>Адресная</a:t>
            </a:r>
            <a:r>
              <a:rPr lang="ru-RU" sz="1800" spc="275" dirty="0">
                <a:latin typeface="Tahoma"/>
                <a:cs typeface="Tahoma"/>
              </a:rPr>
              <a:t> </a:t>
            </a:r>
            <a:r>
              <a:rPr lang="ru-RU" sz="1800" spc="105" dirty="0">
                <a:latin typeface="Tahoma"/>
                <a:cs typeface="Tahoma"/>
              </a:rPr>
              <a:t>помощь</a:t>
            </a:r>
            <a:r>
              <a:rPr lang="ru-RU" sz="1800" spc="150" dirty="0">
                <a:latin typeface="Tahoma"/>
                <a:cs typeface="Tahoma"/>
              </a:rPr>
              <a:t> </a:t>
            </a:r>
            <a:r>
              <a:rPr lang="ru-RU" sz="1800" spc="90" dirty="0">
                <a:latin typeface="Tahoma"/>
                <a:cs typeface="Tahoma"/>
              </a:rPr>
              <a:t>женам </a:t>
            </a:r>
            <a:r>
              <a:rPr lang="ru-RU" sz="1800" spc="-39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35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детям</a:t>
            </a:r>
            <a:r>
              <a:rPr lang="ru-RU" sz="1800" spc="180" dirty="0">
                <a:latin typeface="Tahoma"/>
                <a:cs typeface="Tahoma"/>
              </a:rPr>
              <a:t> </a:t>
            </a:r>
            <a:r>
              <a:rPr lang="ru-RU" sz="1800" spc="105" dirty="0">
                <a:latin typeface="Tahoma"/>
                <a:cs typeface="Tahoma"/>
              </a:rPr>
              <a:t>военнослужащих</a:t>
            </a:r>
          </a:p>
          <a:p>
            <a:pPr marL="309245" marR="31750" indent="-285750">
              <a:lnSpc>
                <a:spcPct val="1083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ru-RU" sz="1800" spc="120" dirty="0">
                <a:latin typeface="Tahoma"/>
                <a:cs typeface="Tahoma"/>
              </a:rPr>
              <a:t>Помощь </a:t>
            </a:r>
            <a:r>
              <a:rPr lang="ru-RU" sz="1800" spc="50" dirty="0">
                <a:latin typeface="Tahoma"/>
                <a:cs typeface="Tahoma"/>
              </a:rPr>
              <a:t>с </a:t>
            </a:r>
            <a:r>
              <a:rPr lang="ru-RU" sz="1800" spc="75" dirty="0">
                <a:latin typeface="Tahoma"/>
                <a:cs typeface="Tahoma"/>
              </a:rPr>
              <a:t>логистикой</a:t>
            </a:r>
            <a:r>
              <a:rPr lang="ru-RU" sz="1800" spc="80" dirty="0">
                <a:latin typeface="Tahoma"/>
                <a:cs typeface="Tahoma"/>
              </a:rPr>
              <a:t> </a:t>
            </a:r>
            <a:r>
              <a:rPr lang="ru-RU" sz="1800" spc="35" dirty="0">
                <a:latin typeface="Tahoma"/>
                <a:cs typeface="Tahoma"/>
              </a:rPr>
              <a:t>детей, </a:t>
            </a:r>
            <a:r>
              <a:rPr lang="ru-RU" sz="1800" spc="85" dirty="0" smtClean="0">
                <a:latin typeface="Tahoma"/>
                <a:cs typeface="Tahoma"/>
              </a:rPr>
              <a:t>организация </a:t>
            </a:r>
            <a:r>
              <a:rPr lang="ru-RU" sz="1800" spc="40" dirty="0" smtClean="0">
                <a:latin typeface="Tahoma"/>
                <a:cs typeface="Tahoma"/>
              </a:rPr>
              <a:t>п</a:t>
            </a:r>
            <a:r>
              <a:rPr lang="ru-RU" sz="1800" spc="80" dirty="0" smtClean="0">
                <a:latin typeface="Tahoma"/>
                <a:cs typeface="Tahoma"/>
              </a:rPr>
              <a:t>о</a:t>
            </a:r>
            <a:r>
              <a:rPr lang="ru-RU" sz="1800" spc="114" dirty="0" smtClean="0">
                <a:latin typeface="Tahoma"/>
                <a:cs typeface="Tahoma"/>
              </a:rPr>
              <a:t>с</a:t>
            </a:r>
            <a:r>
              <a:rPr lang="ru-RU" sz="1800" spc="110" dirty="0" smtClean="0">
                <a:latin typeface="Tahoma"/>
                <a:cs typeface="Tahoma"/>
              </a:rPr>
              <a:t>е</a:t>
            </a:r>
            <a:r>
              <a:rPr lang="ru-RU" sz="1800" spc="145" dirty="0" smtClean="0">
                <a:latin typeface="Tahoma"/>
                <a:cs typeface="Tahoma"/>
              </a:rPr>
              <a:t>щ</a:t>
            </a:r>
            <a:r>
              <a:rPr lang="ru-RU" sz="1800" spc="110" dirty="0" smtClean="0">
                <a:latin typeface="Tahoma"/>
                <a:cs typeface="Tahoma"/>
              </a:rPr>
              <a:t>е</a:t>
            </a:r>
            <a:r>
              <a:rPr lang="ru-RU" sz="1800" spc="50" dirty="0" smtClean="0">
                <a:latin typeface="Tahoma"/>
                <a:cs typeface="Tahoma"/>
              </a:rPr>
              <a:t>н</a:t>
            </a:r>
            <a:r>
              <a:rPr lang="ru-RU" sz="1800" spc="60" dirty="0" smtClean="0">
                <a:latin typeface="Tahoma"/>
                <a:cs typeface="Tahoma"/>
              </a:rPr>
              <a:t>и</a:t>
            </a:r>
            <a:r>
              <a:rPr lang="ru-RU" sz="1800" spc="15" dirty="0" smtClean="0">
                <a:latin typeface="Tahoma"/>
                <a:cs typeface="Tahoma"/>
              </a:rPr>
              <a:t>я</a:t>
            </a:r>
            <a:r>
              <a:rPr lang="ru-RU" sz="1800" dirty="0" smtClean="0">
                <a:latin typeface="Tahoma"/>
                <a:cs typeface="Tahoma"/>
              </a:rPr>
              <a:t> </a:t>
            </a:r>
            <a:r>
              <a:rPr lang="ru-RU" sz="1800" spc="-120" dirty="0" smtClean="0">
                <a:latin typeface="Tahoma"/>
                <a:cs typeface="Tahoma"/>
              </a:rPr>
              <a:t> </a:t>
            </a:r>
            <a:r>
              <a:rPr lang="ru-RU" sz="1800" spc="100" dirty="0" smtClean="0">
                <a:latin typeface="Tahoma"/>
                <a:cs typeface="Tahoma"/>
              </a:rPr>
              <a:t>р</a:t>
            </a:r>
            <a:r>
              <a:rPr lang="ru-RU" sz="1800" spc="125" dirty="0" smtClean="0">
                <a:latin typeface="Tahoma"/>
                <a:cs typeface="Tahoma"/>
              </a:rPr>
              <a:t>еб</a:t>
            </a:r>
            <a:r>
              <a:rPr lang="ru-RU" sz="1800" spc="135" dirty="0" smtClean="0">
                <a:latin typeface="Tahoma"/>
                <a:cs typeface="Tahoma"/>
              </a:rPr>
              <a:t>ё</a:t>
            </a:r>
            <a:r>
              <a:rPr lang="ru-RU" sz="1800" spc="75" dirty="0" smtClean="0">
                <a:latin typeface="Tahoma"/>
                <a:cs typeface="Tahoma"/>
              </a:rPr>
              <a:t>н</a:t>
            </a:r>
            <a:r>
              <a:rPr lang="ru-RU" sz="1800" spc="-5" dirty="0" smtClean="0">
                <a:latin typeface="Tahoma"/>
                <a:cs typeface="Tahoma"/>
              </a:rPr>
              <a:t>к</a:t>
            </a:r>
            <a:r>
              <a:rPr lang="ru-RU" spc="25" dirty="0" smtClean="0">
                <a:latin typeface="Tahoma"/>
                <a:cs typeface="Tahoma"/>
              </a:rPr>
              <a:t>ом</a:t>
            </a:r>
            <a:r>
              <a:rPr lang="ru-RU" sz="1800" spc="25" dirty="0" smtClean="0">
                <a:latin typeface="Tahoma"/>
                <a:cs typeface="Tahoma"/>
              </a:rPr>
              <a:t>  </a:t>
            </a:r>
            <a:r>
              <a:rPr lang="ru-RU" sz="1800" spc="85" dirty="0">
                <a:latin typeface="Tahoma"/>
                <a:cs typeface="Tahoma"/>
              </a:rPr>
              <a:t>различных</a:t>
            </a:r>
            <a:r>
              <a:rPr lang="ru-RU" sz="1800" spc="170" dirty="0">
                <a:latin typeface="Tahoma"/>
                <a:cs typeface="Tahoma"/>
              </a:rPr>
              <a:t> </a:t>
            </a:r>
            <a:r>
              <a:rPr lang="ru-RU" sz="1800" spc="50" dirty="0">
                <a:latin typeface="Tahoma"/>
                <a:cs typeface="Tahoma"/>
              </a:rPr>
              <a:t>секций</a:t>
            </a:r>
            <a:r>
              <a:rPr lang="ru-RU" sz="1800" spc="28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160" dirty="0">
                <a:latin typeface="Tahoma"/>
                <a:cs typeface="Tahoma"/>
              </a:rPr>
              <a:t> </a:t>
            </a:r>
            <a:r>
              <a:rPr lang="ru-RU" sz="1800" spc="50" dirty="0">
                <a:latin typeface="Tahoma"/>
                <a:cs typeface="Tahoma"/>
              </a:rPr>
              <a:t>кружков</a:t>
            </a:r>
            <a:endParaRPr lang="ru-RU" sz="1800" dirty="0">
              <a:latin typeface="Tahoma"/>
              <a:cs typeface="Tahoma"/>
            </a:endParaRPr>
          </a:p>
          <a:p>
            <a:pPr marL="300354" marR="5080" indent="-285750">
              <a:lnSpc>
                <a:spcPct val="1088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1800" spc="120" dirty="0">
                <a:latin typeface="Tahoma"/>
                <a:cs typeface="Tahoma"/>
              </a:rPr>
              <a:t>Помощь </a:t>
            </a:r>
            <a:r>
              <a:rPr lang="ru-RU" sz="1800" spc="105" dirty="0">
                <a:latin typeface="Tahoma"/>
                <a:cs typeface="Tahoma"/>
              </a:rPr>
              <a:t>матерям</a:t>
            </a:r>
            <a:r>
              <a:rPr lang="ru-RU" sz="1800" spc="110" dirty="0">
                <a:latin typeface="Tahoma"/>
                <a:cs typeface="Tahoma"/>
              </a:rPr>
              <a:t> </a:t>
            </a:r>
            <a:r>
              <a:rPr lang="ru-RU" sz="1800" spc="5" dirty="0">
                <a:latin typeface="Tahoma"/>
                <a:cs typeface="Tahoma"/>
              </a:rPr>
              <a:t>в </a:t>
            </a:r>
            <a:r>
              <a:rPr lang="ru-RU" sz="1800" spc="105" dirty="0">
                <a:latin typeface="Tahoma"/>
                <a:cs typeface="Tahoma"/>
              </a:rPr>
              <a:t>вопросах </a:t>
            </a:r>
            <a:r>
              <a:rPr lang="ru-RU" sz="1800" spc="85" dirty="0" err="1">
                <a:latin typeface="Tahoma"/>
                <a:cs typeface="Tahoma"/>
              </a:rPr>
              <a:t>экипирования</a:t>
            </a:r>
            <a:r>
              <a:rPr lang="ru-RU" sz="1800" spc="85" dirty="0">
                <a:latin typeface="Tahoma"/>
                <a:cs typeface="Tahoma"/>
              </a:rPr>
              <a:t> </a:t>
            </a:r>
            <a:r>
              <a:rPr lang="ru-RU" sz="1800" spc="90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летней</a:t>
            </a:r>
            <a:r>
              <a:rPr lang="ru-RU" sz="1800" spc="7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 </a:t>
            </a:r>
            <a:r>
              <a:rPr lang="ru-RU" sz="1800" spc="85" dirty="0">
                <a:latin typeface="Tahoma"/>
                <a:cs typeface="Tahoma"/>
              </a:rPr>
              <a:t>зимней </a:t>
            </a:r>
            <a:r>
              <a:rPr lang="ru-RU" sz="1800" spc="50" dirty="0">
                <a:latin typeface="Tahoma"/>
                <a:cs typeface="Tahoma"/>
              </a:rPr>
              <a:t>детской</a:t>
            </a:r>
            <a:r>
              <a:rPr lang="ru-RU" sz="1800" spc="55" dirty="0">
                <a:latin typeface="Tahoma"/>
                <a:cs typeface="Tahoma"/>
              </a:rPr>
              <a:t> </a:t>
            </a:r>
            <a:r>
              <a:rPr lang="ru-RU" sz="1800" spc="70" dirty="0">
                <a:latin typeface="Tahoma"/>
                <a:cs typeface="Tahoma"/>
              </a:rPr>
              <a:t>одеждой</a:t>
            </a:r>
            <a:r>
              <a:rPr lang="ru-RU" sz="1800" spc="75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 </a:t>
            </a:r>
            <a:r>
              <a:rPr lang="ru-RU" sz="1800" spc="55" dirty="0">
                <a:latin typeface="Tahoma"/>
                <a:cs typeface="Tahoma"/>
              </a:rPr>
              <a:t>обувью, </a:t>
            </a:r>
            <a:r>
              <a:rPr lang="ru-RU" sz="1800" spc="6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предоставления</a:t>
            </a:r>
            <a:r>
              <a:rPr lang="ru-RU" sz="1800" spc="220" dirty="0">
                <a:latin typeface="Tahoma"/>
                <a:cs typeface="Tahoma"/>
              </a:rPr>
              <a:t> </a:t>
            </a:r>
            <a:r>
              <a:rPr lang="ru-RU" sz="1800" spc="95" dirty="0">
                <a:latin typeface="Tahoma"/>
                <a:cs typeface="Tahoma"/>
              </a:rPr>
              <a:t>аксессуаров</a:t>
            </a:r>
            <a:r>
              <a:rPr lang="ru-RU" sz="1800" spc="170" dirty="0">
                <a:latin typeface="Tahoma"/>
                <a:cs typeface="Tahoma"/>
              </a:rPr>
              <a:t> </a:t>
            </a:r>
            <a:r>
              <a:rPr lang="ru-RU" sz="1800" spc="45" dirty="0">
                <a:latin typeface="Tahoma"/>
                <a:cs typeface="Tahoma"/>
              </a:rPr>
              <a:t>для</a:t>
            </a:r>
            <a:r>
              <a:rPr lang="ru-RU" sz="1800" spc="155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творческого </a:t>
            </a:r>
            <a:r>
              <a:rPr lang="ru-RU" sz="1800" spc="-390" dirty="0">
                <a:latin typeface="Tahoma"/>
                <a:cs typeface="Tahoma"/>
              </a:rPr>
              <a:t> </a:t>
            </a:r>
            <a:r>
              <a:rPr lang="ru-RU" sz="1800" spc="-10" dirty="0">
                <a:latin typeface="Tahoma"/>
                <a:cs typeface="Tahoma"/>
              </a:rPr>
              <a:t>и</a:t>
            </a:r>
            <a:r>
              <a:rPr lang="ru-RU" sz="1800" spc="10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спортивного</a:t>
            </a:r>
            <a:r>
              <a:rPr lang="ru-RU" sz="1800" spc="295" dirty="0">
                <a:latin typeface="Tahoma"/>
                <a:cs typeface="Tahoma"/>
              </a:rPr>
              <a:t> </a:t>
            </a:r>
            <a:r>
              <a:rPr lang="ru-RU" sz="1800" spc="80" dirty="0">
                <a:latin typeface="Tahoma"/>
                <a:cs typeface="Tahoma"/>
              </a:rPr>
              <a:t>развития</a:t>
            </a:r>
            <a:r>
              <a:rPr lang="ru-RU" sz="1800" spc="204" dirty="0">
                <a:latin typeface="Tahoma"/>
                <a:cs typeface="Tahoma"/>
              </a:rPr>
              <a:t> </a:t>
            </a:r>
            <a:r>
              <a:rPr lang="ru-RU" sz="1800" spc="40" dirty="0">
                <a:latin typeface="Tahoma"/>
                <a:cs typeface="Tahoma"/>
              </a:rPr>
              <a:t>детей</a:t>
            </a:r>
            <a:endParaRPr lang="ru-RU" sz="1800" dirty="0">
              <a:latin typeface="Tahoma"/>
              <a:cs typeface="Tahoma"/>
            </a:endParaRPr>
          </a:p>
          <a:p>
            <a:pPr marL="298450" marR="838200" indent="-285750" algn="just">
              <a:lnSpc>
                <a:spcPct val="1093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ru-RU" sz="1800" spc="120" dirty="0">
                <a:latin typeface="Tahoma"/>
                <a:cs typeface="Tahoma"/>
              </a:rPr>
              <a:t>Помощь </a:t>
            </a:r>
            <a:r>
              <a:rPr lang="ru-RU" sz="1800" spc="5" dirty="0">
                <a:latin typeface="Tahoma"/>
                <a:cs typeface="Tahoma"/>
              </a:rPr>
              <a:t>в </a:t>
            </a:r>
            <a:r>
              <a:rPr lang="ru-RU" sz="1800" spc="60" dirty="0">
                <a:latin typeface="Tahoma"/>
                <a:cs typeface="Tahoma"/>
              </a:rPr>
              <a:t>поиске </a:t>
            </a:r>
            <a:r>
              <a:rPr lang="ru-RU" sz="1800" spc="-10" dirty="0">
                <a:latin typeface="Tahoma"/>
                <a:cs typeface="Tahoma"/>
              </a:rPr>
              <a:t>и </a:t>
            </a:r>
            <a:r>
              <a:rPr lang="ru-RU" sz="1800" spc="85" dirty="0">
                <a:latin typeface="Tahoma"/>
                <a:cs typeface="Tahoma"/>
              </a:rPr>
              <a:t>предоставлении </a:t>
            </a:r>
            <a:r>
              <a:rPr lang="ru-RU" sz="1800" spc="90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доступных </a:t>
            </a:r>
            <a:r>
              <a:rPr lang="ru-RU" sz="1800" spc="85" dirty="0">
                <a:latin typeface="Tahoma"/>
                <a:cs typeface="Tahoma"/>
              </a:rPr>
              <a:t>репетиторов </a:t>
            </a:r>
            <a:r>
              <a:rPr lang="ru-RU" sz="1800" spc="40" dirty="0">
                <a:latin typeface="Tahoma"/>
                <a:cs typeface="Tahoma"/>
              </a:rPr>
              <a:t>на </a:t>
            </a:r>
            <a:r>
              <a:rPr lang="ru-RU" sz="1800" spc="60" dirty="0">
                <a:latin typeface="Tahoma"/>
                <a:cs typeface="Tahoma"/>
              </a:rPr>
              <a:t>льготных </a:t>
            </a:r>
            <a:r>
              <a:rPr lang="ru-RU" sz="1800" spc="65" dirty="0">
                <a:latin typeface="Tahoma"/>
                <a:cs typeface="Tahoma"/>
              </a:rPr>
              <a:t> </a:t>
            </a:r>
            <a:r>
              <a:rPr lang="ru-RU" sz="1800" spc="80" dirty="0">
                <a:latin typeface="Tahoma"/>
                <a:cs typeface="Tahoma"/>
              </a:rPr>
              <a:t>условиях</a:t>
            </a:r>
            <a:r>
              <a:rPr lang="ru-RU" sz="1800" spc="204" dirty="0">
                <a:latin typeface="Tahoma"/>
                <a:cs typeface="Tahoma"/>
              </a:rPr>
              <a:t> </a:t>
            </a:r>
            <a:r>
              <a:rPr lang="ru-RU" sz="1800" spc="25" dirty="0">
                <a:latin typeface="Tahoma"/>
                <a:cs typeface="Tahoma"/>
              </a:rPr>
              <a:t>по</a:t>
            </a:r>
            <a:r>
              <a:rPr lang="ru-RU" sz="1800" spc="250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школьным</a:t>
            </a:r>
            <a:r>
              <a:rPr lang="ru-RU" sz="1800" spc="235" dirty="0">
                <a:latin typeface="Tahoma"/>
                <a:cs typeface="Tahoma"/>
              </a:rPr>
              <a:t> </a:t>
            </a:r>
            <a:r>
              <a:rPr lang="ru-RU" sz="1800" spc="90" dirty="0">
                <a:latin typeface="Tahoma"/>
                <a:cs typeface="Tahoma"/>
              </a:rPr>
              <a:t>предметам</a:t>
            </a:r>
            <a:endParaRPr lang="ru-RU" sz="1800" dirty="0">
              <a:latin typeface="Tahoma"/>
              <a:cs typeface="Tahoma"/>
            </a:endParaRPr>
          </a:p>
          <a:p>
            <a:pPr marL="298450" marR="1661795" indent="-285750">
              <a:lnSpc>
                <a:spcPct val="1077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ru-RU" sz="1800" dirty="0">
              <a:latin typeface="Tahoma"/>
              <a:cs typeface="Tahoma"/>
            </a:endParaRPr>
          </a:p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одежда, куртка, человек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7016BBB-D7FC-511F-7E96-6C7E712AD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Изображение выглядит как одежда, человек, Человеческое лицо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18187A3-3237-C407-188E-218F8AD59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r="-3" b="388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8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C3FA17-068E-C767-43F2-F13BBEB9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225" dirty="0">
                <a:solidFill>
                  <a:srgbClr val="FF6600"/>
                </a:solidFill>
              </a:rPr>
              <a:t>#</a:t>
            </a:r>
            <a:r>
              <a:rPr lang="ru-RU" sz="4400" spc="420" dirty="0">
                <a:solidFill>
                  <a:srgbClr val="FF6600"/>
                </a:solidFill>
              </a:rPr>
              <a:t>М</a:t>
            </a:r>
            <a:r>
              <a:rPr lang="ru-RU" sz="4400" dirty="0">
                <a:solidFill>
                  <a:srgbClr val="FF6600"/>
                </a:solidFill>
              </a:rPr>
              <a:t>Ы</a:t>
            </a:r>
            <a:r>
              <a:rPr lang="ru-RU" sz="4400" spc="-530" dirty="0">
                <a:solidFill>
                  <a:srgbClr val="FF6600"/>
                </a:solidFill>
              </a:rPr>
              <a:t> </a:t>
            </a:r>
            <a:r>
              <a:rPr lang="ru-RU" sz="4400" spc="335" dirty="0">
                <a:solidFill>
                  <a:srgbClr val="FF6600"/>
                </a:solidFill>
              </a:rPr>
              <a:t>В</a:t>
            </a:r>
            <a:r>
              <a:rPr lang="ru-RU" sz="4400" spc="420" dirty="0">
                <a:solidFill>
                  <a:srgbClr val="FF6600"/>
                </a:solidFill>
              </a:rPr>
              <a:t>М</a:t>
            </a:r>
            <a:r>
              <a:rPr lang="ru-RU" sz="4400" spc="300" dirty="0">
                <a:solidFill>
                  <a:srgbClr val="FF6600"/>
                </a:solidFill>
              </a:rPr>
              <a:t>Е</a:t>
            </a:r>
            <a:r>
              <a:rPr lang="ru-RU" sz="4400" spc="335" dirty="0">
                <a:solidFill>
                  <a:srgbClr val="FF6600"/>
                </a:solidFill>
              </a:rPr>
              <a:t>С</a:t>
            </a:r>
            <a:r>
              <a:rPr lang="ru-RU" sz="4400" spc="260" dirty="0">
                <a:solidFill>
                  <a:srgbClr val="FF6600"/>
                </a:solidFill>
              </a:rPr>
              <a:t>Т</a:t>
            </a:r>
            <a:r>
              <a:rPr lang="ru-RU" sz="4400" spc="295" dirty="0">
                <a:solidFill>
                  <a:srgbClr val="FF6600"/>
                </a:solidFill>
              </a:rPr>
              <a:t>Е</a:t>
            </a:r>
            <a:r>
              <a:rPr lang="ru-RU" sz="4400" spc="15" dirty="0">
                <a:solidFill>
                  <a:srgbClr val="FF6600"/>
                </a:solidFill>
              </a:rPr>
              <a:t>.</a:t>
            </a:r>
            <a:r>
              <a:rPr lang="ru-RU" sz="4400" spc="380" dirty="0">
                <a:solidFill>
                  <a:srgbClr val="FF6600"/>
                </a:solidFill>
              </a:rPr>
              <a:t>О</a:t>
            </a:r>
            <a:r>
              <a:rPr lang="ru-RU" sz="4400" spc="335" dirty="0">
                <a:solidFill>
                  <a:srgbClr val="FF6600"/>
                </a:solidFill>
              </a:rPr>
              <a:t>П</a:t>
            </a:r>
            <a:r>
              <a:rPr lang="ru-RU" sz="4400" spc="295" dirty="0">
                <a:solidFill>
                  <a:srgbClr val="FF6600"/>
                </a:solidFill>
              </a:rPr>
              <a:t>Е</a:t>
            </a:r>
            <a:r>
              <a:rPr lang="ru-RU" sz="4400" spc="260" dirty="0">
                <a:solidFill>
                  <a:srgbClr val="FF6600"/>
                </a:solidFill>
              </a:rPr>
              <a:t>К</a:t>
            </a:r>
            <a:r>
              <a:rPr lang="ru-RU" sz="4400" dirty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849CB4-9080-2452-5C11-FF0C9B46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635" y="3429000"/>
            <a:ext cx="4900859" cy="2026068"/>
          </a:xfrm>
        </p:spPr>
        <p:txBody>
          <a:bodyPr>
            <a:normAutofit fontScale="55000" lnSpcReduction="20000"/>
          </a:bodyPr>
          <a:lstStyle/>
          <a:p>
            <a:pPr marL="96520" indent="0">
              <a:lnSpc>
                <a:spcPct val="100000"/>
              </a:lnSpc>
              <a:spcBef>
                <a:spcPts val="1250"/>
              </a:spcBef>
              <a:buNone/>
              <a:tabLst>
                <a:tab pos="1847850" algn="l"/>
              </a:tabLst>
            </a:pPr>
            <a:r>
              <a:rPr lang="ru-RU" sz="4200" b="1" spc="85" dirty="0">
                <a:latin typeface="Arial"/>
                <a:cs typeface="Arial"/>
              </a:rPr>
              <a:t>ФОРМАТЫ </a:t>
            </a:r>
            <a:r>
              <a:rPr lang="ru-RU" sz="4200" b="1" spc="110" dirty="0">
                <a:latin typeface="Arial"/>
                <a:cs typeface="Arial"/>
              </a:rPr>
              <a:t>ПОМОЩИ:</a:t>
            </a:r>
            <a:br>
              <a:rPr lang="ru-RU" sz="4200" b="1" spc="110" dirty="0">
                <a:latin typeface="Arial"/>
                <a:cs typeface="Arial"/>
              </a:rPr>
            </a:br>
            <a:endParaRPr lang="ru-RU"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Wingdings" panose="05000000000000000000" pitchFamily="2" charset="2"/>
              <a:buChar char="ü"/>
              <a:tabLst>
                <a:tab pos="335915" algn="l"/>
              </a:tabLst>
            </a:pPr>
            <a:r>
              <a:rPr lang="ru-RU" sz="2300" spc="185" dirty="0">
                <a:latin typeface="Tahoma"/>
                <a:cs typeface="Tahoma"/>
              </a:rPr>
              <a:t>БЫТОВАЯ</a:t>
            </a:r>
            <a:r>
              <a:rPr lang="ru-RU" sz="2300" spc="385" dirty="0">
                <a:latin typeface="Tahoma"/>
                <a:cs typeface="Tahoma"/>
              </a:rPr>
              <a:t> </a:t>
            </a:r>
            <a:r>
              <a:rPr lang="ru-RU" sz="2300" spc="175" dirty="0">
                <a:latin typeface="Tahoma"/>
                <a:cs typeface="Tahoma"/>
              </a:rPr>
              <a:t>ПОМОЩЬ;</a:t>
            </a:r>
          </a:p>
          <a:p>
            <a:pPr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Wingdings" panose="05000000000000000000" pitchFamily="2" charset="2"/>
              <a:buChar char="ü"/>
              <a:tabLst>
                <a:tab pos="335915" algn="l"/>
              </a:tabLst>
            </a:pPr>
            <a:r>
              <a:rPr lang="ru-RU" sz="2300" spc="225" dirty="0">
                <a:latin typeface="Tahoma"/>
                <a:cs typeface="Tahoma"/>
              </a:rPr>
              <a:t>ОРГАНИЗАЦИЯ</a:t>
            </a:r>
            <a:r>
              <a:rPr lang="ru-RU" sz="2300" spc="204" dirty="0">
                <a:latin typeface="Tahoma"/>
                <a:cs typeface="Tahoma"/>
              </a:rPr>
              <a:t> </a:t>
            </a:r>
            <a:r>
              <a:rPr lang="ru-RU" sz="2300" spc="200" dirty="0">
                <a:latin typeface="Tahoma"/>
                <a:cs typeface="Tahoma"/>
              </a:rPr>
              <a:t>ДОСУГА</a:t>
            </a:r>
            <a:r>
              <a:rPr lang="ru-RU" sz="2300" spc="65" dirty="0">
                <a:latin typeface="Tahoma"/>
                <a:cs typeface="Tahoma"/>
              </a:rPr>
              <a:t> </a:t>
            </a:r>
            <a:r>
              <a:rPr lang="ru-RU" sz="2300" spc="105" dirty="0">
                <a:latin typeface="Tahoma"/>
                <a:cs typeface="Tahoma"/>
              </a:rPr>
              <a:t>ДЕТЕЙ; </a:t>
            </a:r>
            <a:r>
              <a:rPr lang="ru-RU" sz="2300" spc="-455" dirty="0">
                <a:latin typeface="Tahoma"/>
                <a:cs typeface="Tahoma"/>
              </a:rPr>
              <a:t> </a:t>
            </a:r>
          </a:p>
          <a:p>
            <a:pPr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Wingdings" panose="05000000000000000000" pitchFamily="2" charset="2"/>
              <a:buChar char="ü"/>
              <a:tabLst>
                <a:tab pos="335915" algn="l"/>
              </a:tabLst>
            </a:pPr>
            <a:r>
              <a:rPr lang="ru-RU" sz="2300" spc="180" dirty="0">
                <a:latin typeface="Tahoma"/>
                <a:cs typeface="Tahoma"/>
              </a:rPr>
              <a:t>УХОД</a:t>
            </a:r>
            <a:r>
              <a:rPr lang="ru-RU" sz="2300" spc="110" dirty="0">
                <a:latin typeface="Tahoma"/>
                <a:cs typeface="Tahoma"/>
              </a:rPr>
              <a:t> </a:t>
            </a:r>
            <a:r>
              <a:rPr lang="ru-RU" sz="2300" spc="155" dirty="0">
                <a:latin typeface="Tahoma"/>
                <a:cs typeface="Tahoma"/>
              </a:rPr>
              <a:t>ЗА</a:t>
            </a:r>
            <a:r>
              <a:rPr lang="ru-RU" sz="2300" spc="150" dirty="0">
                <a:latin typeface="Tahoma"/>
                <a:cs typeface="Tahoma"/>
              </a:rPr>
              <a:t> </a:t>
            </a:r>
            <a:r>
              <a:rPr lang="ru-RU" sz="2300" spc="204" dirty="0">
                <a:latin typeface="Tahoma"/>
                <a:cs typeface="Tahoma"/>
              </a:rPr>
              <a:t>ЖИВОТНЫМИ;</a:t>
            </a:r>
          </a:p>
          <a:p>
            <a:pPr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Wingdings" panose="05000000000000000000" pitchFamily="2" charset="2"/>
              <a:buChar char="ü"/>
              <a:tabLst>
                <a:tab pos="335915" algn="l"/>
              </a:tabLst>
            </a:pPr>
            <a:r>
              <a:rPr lang="ru-RU" sz="2300" spc="215" dirty="0">
                <a:latin typeface="Tahoma"/>
                <a:cs typeface="Tahoma"/>
              </a:rPr>
              <a:t>РЕМОНТНЫЕ</a:t>
            </a:r>
            <a:r>
              <a:rPr lang="ru-RU" sz="2300" spc="275" dirty="0">
                <a:latin typeface="Tahoma"/>
                <a:cs typeface="Tahoma"/>
              </a:rPr>
              <a:t> </a:t>
            </a:r>
            <a:r>
              <a:rPr lang="ru-RU" sz="2300" spc="145" dirty="0">
                <a:latin typeface="Tahoma"/>
                <a:cs typeface="Tahoma"/>
              </a:rPr>
              <a:t>РАБОТЫ;</a:t>
            </a:r>
            <a:endParaRPr lang="ru-RU" sz="2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buClr>
                <a:srgbClr val="FF6600"/>
              </a:buClr>
              <a:buFont typeface="Wingdings" panose="05000000000000000000" pitchFamily="2" charset="2"/>
              <a:buChar char="ü"/>
              <a:tabLst>
                <a:tab pos="336550" algn="l"/>
              </a:tabLst>
            </a:pPr>
            <a:r>
              <a:rPr lang="ru-RU" sz="2300" spc="195" dirty="0">
                <a:latin typeface="Tahoma"/>
                <a:cs typeface="Tahoma"/>
              </a:rPr>
              <a:t>ПРОДУКТОВАЯ</a:t>
            </a:r>
            <a:r>
              <a:rPr lang="ru-RU" sz="2300" spc="395" dirty="0">
                <a:latin typeface="Tahoma"/>
                <a:cs typeface="Tahoma"/>
              </a:rPr>
              <a:t> </a:t>
            </a:r>
            <a:r>
              <a:rPr lang="ru-RU" sz="2300" spc="175" dirty="0">
                <a:latin typeface="Tahoma"/>
                <a:cs typeface="Tahoma"/>
              </a:rPr>
              <a:t>ПОМОЩЬ и </a:t>
            </a:r>
            <a:r>
              <a:rPr lang="ru-RU" sz="2300" spc="70" dirty="0" err="1">
                <a:latin typeface="Tahoma"/>
                <a:cs typeface="Tahoma"/>
              </a:rPr>
              <a:t>И</a:t>
            </a:r>
            <a:r>
              <a:rPr lang="ru-RU" sz="2300" spc="-15" dirty="0">
                <a:latin typeface="Tahoma"/>
                <a:cs typeface="Tahoma"/>
              </a:rPr>
              <a:t> </a:t>
            </a:r>
            <a:r>
              <a:rPr lang="ru-RU" sz="2300" dirty="0">
                <a:latin typeface="Tahoma"/>
                <a:cs typeface="Tahoma"/>
              </a:rPr>
              <a:t>Т</a:t>
            </a:r>
            <a:r>
              <a:rPr lang="ru-RU" sz="2300" spc="10" dirty="0">
                <a:latin typeface="Tahoma"/>
                <a:cs typeface="Tahoma"/>
              </a:rPr>
              <a:t>.</a:t>
            </a:r>
            <a:r>
              <a:rPr lang="ru-RU" sz="2300" spc="-30" dirty="0">
                <a:latin typeface="Tahoma"/>
                <a:cs typeface="Tahoma"/>
              </a:rPr>
              <a:t>Д.</a:t>
            </a:r>
            <a:endParaRPr lang="ru-RU" sz="2300" dirty="0">
              <a:latin typeface="Tahoma"/>
              <a:cs typeface="Tahoma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94D116-90F5-BEB5-4673-755A60A054B0}"/>
              </a:ext>
            </a:extLst>
          </p:cNvPr>
          <p:cNvSpPr txBox="1"/>
          <p:nvPr/>
        </p:nvSpPr>
        <p:spPr>
          <a:xfrm>
            <a:off x="1760620" y="1690688"/>
            <a:ext cx="782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95" dirty="0">
                <a:latin typeface="Tahoma"/>
                <a:cs typeface="Tahoma"/>
              </a:rPr>
              <a:t>#МЫВМЕСТЕ.ОПЕКА</a:t>
            </a:r>
            <a:r>
              <a:rPr lang="ru-RU" sz="1800" spc="160" dirty="0">
                <a:latin typeface="Tahoma"/>
                <a:cs typeface="Tahoma"/>
              </a:rPr>
              <a:t> </a:t>
            </a:r>
            <a:r>
              <a:rPr lang="ru-RU" sz="1800" spc="-50" dirty="0">
                <a:latin typeface="Tahoma"/>
                <a:cs typeface="Tahoma"/>
              </a:rPr>
              <a:t>-</a:t>
            </a:r>
            <a:r>
              <a:rPr lang="ru-RU" sz="1800" spc="275" dirty="0">
                <a:latin typeface="Tahoma"/>
                <a:cs typeface="Tahoma"/>
              </a:rPr>
              <a:t> </a:t>
            </a:r>
            <a:r>
              <a:rPr lang="ru-RU" sz="1800" spc="75" dirty="0">
                <a:latin typeface="Tahoma"/>
                <a:cs typeface="Tahoma"/>
              </a:rPr>
              <a:t>это</a:t>
            </a:r>
            <a:r>
              <a:rPr lang="ru-RU" sz="1800" spc="135" dirty="0">
                <a:latin typeface="Tahoma"/>
                <a:cs typeface="Tahoma"/>
              </a:rPr>
              <a:t> система</a:t>
            </a:r>
            <a:r>
              <a:rPr lang="ru-RU" sz="1800" spc="250" dirty="0">
                <a:latin typeface="Tahoma"/>
                <a:cs typeface="Tahoma"/>
              </a:rPr>
              <a:t> </a:t>
            </a:r>
            <a:r>
              <a:rPr lang="ru-RU" sz="1800" spc="135" dirty="0">
                <a:latin typeface="Tahoma"/>
                <a:cs typeface="Tahoma"/>
              </a:rPr>
              <a:t>оказания</a:t>
            </a:r>
            <a:r>
              <a:rPr lang="ru-RU" sz="1800" spc="190" dirty="0">
                <a:latin typeface="Tahoma"/>
                <a:cs typeface="Tahoma"/>
              </a:rPr>
              <a:t> </a:t>
            </a:r>
            <a:r>
              <a:rPr lang="ru-RU" sz="1800" spc="145" dirty="0">
                <a:latin typeface="Tahoma"/>
                <a:cs typeface="Tahoma"/>
              </a:rPr>
              <a:t>длительной </a:t>
            </a:r>
            <a:r>
              <a:rPr lang="ru-RU" sz="1800" spc="150" dirty="0">
                <a:latin typeface="Tahoma"/>
                <a:cs typeface="Tahoma"/>
              </a:rPr>
              <a:t> </a:t>
            </a:r>
            <a:r>
              <a:rPr lang="ru-RU" sz="1800" spc="165" dirty="0">
                <a:latin typeface="Tahoma"/>
                <a:cs typeface="Tahoma"/>
              </a:rPr>
              <a:t>добровольческой</a:t>
            </a:r>
            <a:r>
              <a:rPr lang="ru-RU" sz="1800" spc="400" dirty="0">
                <a:latin typeface="Tahoma"/>
                <a:cs typeface="Tahoma"/>
              </a:rPr>
              <a:t> </a:t>
            </a:r>
            <a:r>
              <a:rPr lang="ru-RU" sz="1800" spc="155" dirty="0" smtClean="0">
                <a:latin typeface="Tahoma"/>
                <a:cs typeface="Tahoma"/>
              </a:rPr>
              <a:t>помощ</a:t>
            </a:r>
            <a:r>
              <a:rPr lang="ru-RU" sz="1800" spc="-10" dirty="0" smtClean="0">
                <a:latin typeface="Tahoma"/>
                <a:cs typeface="Tahoma"/>
              </a:rPr>
              <a:t>и</a:t>
            </a:r>
            <a:r>
              <a:rPr lang="ru-RU" sz="1800" spc="245" dirty="0" smtClean="0">
                <a:latin typeface="Tahoma"/>
                <a:cs typeface="Tahoma"/>
              </a:rPr>
              <a:t> </a:t>
            </a:r>
            <a:r>
              <a:rPr lang="ru-RU" sz="1800" spc="145" dirty="0">
                <a:latin typeface="Tahoma"/>
                <a:cs typeface="Tahoma"/>
              </a:rPr>
              <a:t>семьям</a:t>
            </a:r>
            <a:r>
              <a:rPr lang="ru-RU" sz="1800" spc="420" dirty="0">
                <a:latin typeface="Tahoma"/>
                <a:cs typeface="Tahoma"/>
              </a:rPr>
              <a:t> </a:t>
            </a:r>
            <a:r>
              <a:rPr lang="ru-RU" sz="1800" spc="145" dirty="0" smtClean="0">
                <a:latin typeface="Tahoma"/>
                <a:cs typeface="Tahoma"/>
              </a:rPr>
              <a:t>военнослуж</a:t>
            </a:r>
            <a:r>
              <a:rPr lang="ru-RU" sz="1800" spc="130" dirty="0" smtClean="0">
                <a:latin typeface="Tahoma"/>
                <a:cs typeface="Tahoma"/>
              </a:rPr>
              <a:t>ащ</a:t>
            </a:r>
            <a:r>
              <a:rPr lang="ru-RU" sz="1800" spc="80" dirty="0" smtClean="0">
                <a:latin typeface="Tahoma"/>
                <a:cs typeface="Tahoma"/>
              </a:rPr>
              <a:t>их</a:t>
            </a:r>
            <a:r>
              <a:rPr lang="ru-RU" sz="1800" spc="225" dirty="0" smtClean="0">
                <a:latin typeface="Tahoma"/>
                <a:cs typeface="Tahoma"/>
              </a:rPr>
              <a:t> </a:t>
            </a:r>
            <a:r>
              <a:rPr lang="ru-RU" sz="1800" spc="10" dirty="0">
                <a:latin typeface="Tahoma"/>
                <a:cs typeface="Tahoma"/>
              </a:rPr>
              <a:t>в</a:t>
            </a:r>
            <a:r>
              <a:rPr lang="ru-RU" sz="1800" spc="-15" dirty="0">
                <a:latin typeface="Tahoma"/>
                <a:cs typeface="Tahoma"/>
              </a:rPr>
              <a:t> </a:t>
            </a:r>
            <a:r>
              <a:rPr lang="ru-RU" sz="1800" spc="130" dirty="0">
                <a:latin typeface="Tahoma"/>
                <a:cs typeface="Tahoma"/>
              </a:rPr>
              <a:t>формате</a:t>
            </a:r>
            <a:r>
              <a:rPr lang="ru-RU" sz="1800" spc="185" dirty="0">
                <a:latin typeface="Tahoma"/>
                <a:cs typeface="Tahoma"/>
              </a:rPr>
              <a:t> </a:t>
            </a:r>
            <a:r>
              <a:rPr lang="ru-RU" sz="1800" spc="125" dirty="0">
                <a:latin typeface="Tahoma"/>
                <a:cs typeface="Tahoma"/>
              </a:rPr>
              <a:t>опеки </a:t>
            </a:r>
            <a:r>
              <a:rPr lang="ru-RU" sz="1800" spc="-455" dirty="0">
                <a:latin typeface="Tahoma"/>
                <a:cs typeface="Tahoma"/>
              </a:rPr>
              <a:t> </a:t>
            </a:r>
            <a:r>
              <a:rPr lang="ru-RU" sz="1800" spc="65" dirty="0">
                <a:latin typeface="Tahoma"/>
                <a:cs typeface="Tahoma"/>
              </a:rPr>
              <a:t>от</a:t>
            </a:r>
            <a:r>
              <a:rPr lang="ru-RU" sz="1800" spc="35" dirty="0">
                <a:latin typeface="Tahoma"/>
                <a:cs typeface="Tahoma"/>
              </a:rPr>
              <a:t> </a:t>
            </a:r>
            <a:r>
              <a:rPr lang="ru-RU" sz="1800" spc="155" dirty="0">
                <a:latin typeface="Tahoma"/>
                <a:cs typeface="Tahoma"/>
              </a:rPr>
              <a:t>организаций,</a:t>
            </a:r>
            <a:r>
              <a:rPr lang="ru-RU" sz="1800" spc="220" dirty="0">
                <a:latin typeface="Tahoma"/>
                <a:cs typeface="Tahoma"/>
              </a:rPr>
              <a:t> </a:t>
            </a:r>
            <a:r>
              <a:rPr lang="ru-RU" sz="1800" spc="155" dirty="0">
                <a:latin typeface="Tahoma"/>
                <a:cs typeface="Tahoma"/>
              </a:rPr>
              <a:t>инициативны</a:t>
            </a:r>
            <a:r>
              <a:rPr lang="ru-RU" sz="1800" spc="-240" dirty="0">
                <a:latin typeface="Tahoma"/>
                <a:cs typeface="Tahoma"/>
              </a:rPr>
              <a:t> </a:t>
            </a:r>
            <a:r>
              <a:rPr lang="ru-RU" sz="1800" spc="5" dirty="0">
                <a:latin typeface="Tahoma"/>
                <a:cs typeface="Tahoma"/>
              </a:rPr>
              <a:t>х</a:t>
            </a:r>
            <a:r>
              <a:rPr lang="ru-RU" sz="1800" spc="195" dirty="0">
                <a:latin typeface="Tahoma"/>
                <a:cs typeface="Tahoma"/>
              </a:rPr>
              <a:t> </a:t>
            </a:r>
            <a:r>
              <a:rPr lang="ru-RU" sz="1800" spc="85" dirty="0">
                <a:latin typeface="Tahoma"/>
                <a:cs typeface="Tahoma"/>
              </a:rPr>
              <a:t>групп,</a:t>
            </a:r>
            <a:r>
              <a:rPr lang="ru-RU" sz="1800" spc="60" dirty="0">
                <a:latin typeface="Tahoma"/>
                <a:cs typeface="Tahoma"/>
              </a:rPr>
              <a:t> </a:t>
            </a:r>
            <a:r>
              <a:rPr lang="ru-RU" sz="1800" spc="135" dirty="0">
                <a:latin typeface="Tahoma"/>
                <a:cs typeface="Tahoma"/>
              </a:rPr>
              <a:t>трудовых</a:t>
            </a:r>
            <a:r>
              <a:rPr lang="ru-RU" sz="1800" spc="265" dirty="0">
                <a:latin typeface="Tahoma"/>
                <a:cs typeface="Tahoma"/>
              </a:rPr>
              <a:t> </a:t>
            </a:r>
            <a:r>
              <a:rPr lang="ru-RU" sz="1800" spc="120" dirty="0">
                <a:latin typeface="Tahoma"/>
                <a:cs typeface="Tahoma"/>
              </a:rPr>
              <a:t>коллективов.</a:t>
            </a:r>
            <a:endParaRPr lang="ru-RU" sz="1800" dirty="0">
              <a:latin typeface="Tahoma"/>
              <a:cs typeface="Tahoma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7B5213C-ED8B-D853-A65C-D90257CF077B}"/>
              </a:ext>
            </a:extLst>
          </p:cNvPr>
          <p:cNvCxnSpPr/>
          <p:nvPr/>
        </p:nvCxnSpPr>
        <p:spPr>
          <a:xfrm>
            <a:off x="1576137" y="1690688"/>
            <a:ext cx="0" cy="12003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одежда, в помещении, Человеческое лицо, девоч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ADEEA3A-7A55-2346-1F66-85E60AAF9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70" y="636569"/>
            <a:ext cx="2641420" cy="264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человек, одежда, текс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43B14E3-130D-71FF-5C2E-D04871B1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58" y="3016251"/>
            <a:ext cx="3307169" cy="330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98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одежда, человек, улыбка, обувь&#10;&#10;Автоматически созданное описание">
            <a:extLst>
              <a:ext uri="{FF2B5EF4-FFF2-40B4-BE49-F238E27FC236}">
                <a16:creationId xmlns:a16="http://schemas.microsoft.com/office/drawing/2014/main" xmlns="" id="{2500A622-2F05-BD28-31DF-472FBCC05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Рисунок 7" descr="Изображение выглядит как человек, одежда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BA2A6D-E049-3725-0E6F-6157401DA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861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AC3B6-F2F7-A182-78FC-16C5739E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ru-RU" sz="3400" b="1" spc="145" dirty="0">
                <a:solidFill>
                  <a:srgbClr val="FF6600"/>
                </a:solidFill>
              </a:rPr>
              <a:t>ОПЕКУНОМ </a:t>
            </a:r>
            <a:r>
              <a:rPr lang="ru-RU" sz="3400" b="1" spc="120" dirty="0">
                <a:solidFill>
                  <a:srgbClr val="FF6600"/>
                </a:solidFill>
              </a:rPr>
              <a:t>МОГУТ</a:t>
            </a:r>
            <a:r>
              <a:rPr lang="ru-RU" sz="3400" b="1" spc="130" dirty="0">
                <a:solidFill>
                  <a:srgbClr val="FF6600"/>
                </a:solidFill>
              </a:rPr>
              <a:t> </a:t>
            </a:r>
            <a:r>
              <a:rPr lang="ru-RU" sz="3400" b="1" spc="20" dirty="0">
                <a:solidFill>
                  <a:srgbClr val="FF6600"/>
                </a:solidFill>
              </a:rPr>
              <a:t>СТАТЬ</a:t>
            </a:r>
            <a:endParaRPr lang="ru-RU" sz="3400" b="1" dirty="0">
              <a:solidFill>
                <a:srgbClr val="FF66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A05025-4902-B425-82A5-B11107C2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27305">
              <a:spcBef>
                <a:spcPts val="100"/>
              </a:spcBef>
              <a:buClr>
                <a:srgbClr val="FF6600"/>
              </a:buClr>
            </a:pPr>
            <a:r>
              <a:rPr lang="ru-RU" sz="1900" spc="105" dirty="0">
                <a:latin typeface="Tahoma"/>
                <a:cs typeface="Tahoma"/>
              </a:rPr>
              <a:t>Образовательные</a:t>
            </a:r>
            <a:r>
              <a:rPr lang="ru-RU" sz="1900" spc="165" dirty="0">
                <a:latin typeface="Tahoma"/>
                <a:cs typeface="Tahoma"/>
              </a:rPr>
              <a:t> </a:t>
            </a:r>
            <a:r>
              <a:rPr lang="ru-RU" sz="1900" spc="85" dirty="0">
                <a:latin typeface="Tahoma"/>
                <a:cs typeface="Tahoma"/>
              </a:rPr>
              <a:t>организации;</a:t>
            </a:r>
            <a:endParaRPr lang="ru-RU" sz="1900" dirty="0">
              <a:latin typeface="Tahoma"/>
              <a:cs typeface="Tahoma"/>
            </a:endParaRPr>
          </a:p>
          <a:p>
            <a:pPr marL="27305">
              <a:spcBef>
                <a:spcPts val="1420"/>
              </a:spcBef>
              <a:buClr>
                <a:srgbClr val="FF6600"/>
              </a:buClr>
            </a:pPr>
            <a:r>
              <a:rPr lang="ru-RU" sz="1900" spc="110" dirty="0">
                <a:latin typeface="Tahoma"/>
                <a:cs typeface="Tahoma"/>
              </a:rPr>
              <a:t>Социально</a:t>
            </a:r>
            <a:r>
              <a:rPr lang="ru-RU" sz="1900" spc="140" dirty="0">
                <a:latin typeface="Tahoma"/>
                <a:cs typeface="Tahoma"/>
              </a:rPr>
              <a:t> </a:t>
            </a:r>
            <a:r>
              <a:rPr lang="ru-RU" sz="1900" spc="120" dirty="0">
                <a:latin typeface="Tahoma"/>
                <a:cs typeface="Tahoma"/>
              </a:rPr>
              <a:t>ориентированные</a:t>
            </a:r>
            <a:r>
              <a:rPr lang="ru-RU" sz="1900" spc="335" dirty="0">
                <a:latin typeface="Tahoma"/>
                <a:cs typeface="Tahoma"/>
              </a:rPr>
              <a:t> </a:t>
            </a:r>
            <a:r>
              <a:rPr lang="ru-RU" sz="1900" spc="-5" dirty="0">
                <a:latin typeface="Tahoma"/>
                <a:cs typeface="Tahoma"/>
              </a:rPr>
              <a:t>НКО:</a:t>
            </a:r>
            <a:endParaRPr lang="ru-RU" sz="1900" dirty="0">
              <a:latin typeface="Tahoma"/>
              <a:cs typeface="Tahoma"/>
            </a:endParaRPr>
          </a:p>
          <a:p>
            <a:pPr marL="12700" marR="708660" indent="30480">
              <a:spcBef>
                <a:spcPts val="1330"/>
              </a:spcBef>
              <a:buClr>
                <a:srgbClr val="FF6600"/>
              </a:buClr>
            </a:pPr>
            <a:r>
              <a:rPr lang="ru-RU" sz="1900" spc="100" dirty="0">
                <a:latin typeface="Tahoma"/>
                <a:cs typeface="Tahoma"/>
              </a:rPr>
              <a:t> Государственные</a:t>
            </a:r>
            <a:r>
              <a:rPr lang="ru-RU" sz="1900" spc="125" dirty="0">
                <a:latin typeface="Tahoma"/>
                <a:cs typeface="Tahoma"/>
              </a:rPr>
              <a:t> </a:t>
            </a:r>
            <a:r>
              <a:rPr lang="ru-RU" sz="1900" spc="90" dirty="0">
                <a:latin typeface="Tahoma"/>
                <a:cs typeface="Tahoma"/>
              </a:rPr>
              <a:t>бюджетные </a:t>
            </a:r>
            <a:r>
              <a:rPr lang="ru-RU" sz="1900" spc="-575" dirty="0">
                <a:latin typeface="Tahoma"/>
                <a:cs typeface="Tahoma"/>
              </a:rPr>
              <a:t> </a:t>
            </a:r>
            <a:r>
              <a:rPr lang="ru-RU" sz="1900" spc="85" dirty="0">
                <a:latin typeface="Tahoma"/>
                <a:cs typeface="Tahoma"/>
              </a:rPr>
              <a:t>учреждения;</a:t>
            </a:r>
            <a:endParaRPr lang="ru-RU" sz="1900" dirty="0">
              <a:latin typeface="Tahoma"/>
              <a:cs typeface="Tahoma"/>
            </a:endParaRPr>
          </a:p>
          <a:p>
            <a:pPr marL="14604" marR="805815" indent="27940">
              <a:spcBef>
                <a:spcPts val="1330"/>
              </a:spcBef>
              <a:buClr>
                <a:srgbClr val="FF6600"/>
              </a:buClr>
            </a:pPr>
            <a:r>
              <a:rPr lang="ru-RU" sz="1900" spc="125" dirty="0">
                <a:latin typeface="Tahoma"/>
                <a:cs typeface="Tahoma"/>
              </a:rPr>
              <a:t> Коммерческие</a:t>
            </a:r>
            <a:r>
              <a:rPr lang="ru-RU" sz="1900" spc="165" dirty="0">
                <a:latin typeface="Tahoma"/>
                <a:cs typeface="Tahoma"/>
              </a:rPr>
              <a:t> </a:t>
            </a:r>
            <a:r>
              <a:rPr lang="ru-RU" sz="1900" spc="90" dirty="0">
                <a:latin typeface="Tahoma"/>
                <a:cs typeface="Tahoma"/>
              </a:rPr>
              <a:t>организации, </a:t>
            </a:r>
            <a:r>
              <a:rPr lang="ru-RU" sz="1900" spc="-580" dirty="0">
                <a:latin typeface="Tahoma"/>
                <a:cs typeface="Tahoma"/>
              </a:rPr>
              <a:t> </a:t>
            </a:r>
            <a:r>
              <a:rPr lang="ru-RU" sz="1900" spc="80" dirty="0">
                <a:latin typeface="Tahoma"/>
                <a:cs typeface="Tahoma"/>
              </a:rPr>
              <a:t>товарищества,</a:t>
            </a:r>
            <a:r>
              <a:rPr lang="ru-RU" sz="1900" spc="260" dirty="0">
                <a:latin typeface="Tahoma"/>
                <a:cs typeface="Tahoma"/>
              </a:rPr>
              <a:t> </a:t>
            </a:r>
            <a:r>
              <a:rPr lang="ru-RU" sz="1900" spc="55" dirty="0">
                <a:latin typeface="Tahoma"/>
                <a:cs typeface="Tahoma"/>
              </a:rPr>
              <a:t>партнерства;</a:t>
            </a:r>
            <a:endParaRPr lang="ru-RU" sz="1900" dirty="0">
              <a:latin typeface="Tahoma"/>
              <a:cs typeface="Tahoma"/>
            </a:endParaRPr>
          </a:p>
          <a:p>
            <a:pPr marL="40005" marR="40640" indent="2540">
              <a:spcBef>
                <a:spcPts val="1340"/>
              </a:spcBef>
              <a:buClr>
                <a:srgbClr val="FF6600"/>
              </a:buClr>
            </a:pPr>
            <a:r>
              <a:rPr lang="ru-RU" sz="1900" spc="110" dirty="0">
                <a:latin typeface="Tahoma"/>
                <a:cs typeface="Tahoma"/>
              </a:rPr>
              <a:t> Индивидуальные</a:t>
            </a:r>
            <a:r>
              <a:rPr lang="ru-RU" sz="1900" spc="265" dirty="0">
                <a:latin typeface="Tahoma"/>
                <a:cs typeface="Tahoma"/>
              </a:rPr>
              <a:t> </a:t>
            </a:r>
            <a:r>
              <a:rPr lang="ru-RU" sz="1900" spc="114" dirty="0" smtClean="0">
                <a:latin typeface="Tahoma"/>
                <a:cs typeface="Tahoma"/>
              </a:rPr>
              <a:t>предприниматели </a:t>
            </a:r>
            <a:r>
              <a:rPr lang="ru-RU" sz="1900" spc="-580" dirty="0" smtClean="0">
                <a:latin typeface="Tahoma"/>
                <a:cs typeface="Tahoma"/>
              </a:rPr>
              <a:t> </a:t>
            </a:r>
            <a:r>
              <a:rPr lang="ru-RU" sz="1900" spc="40" dirty="0">
                <a:latin typeface="Tahoma"/>
                <a:cs typeface="Tahoma"/>
              </a:rPr>
              <a:t>при</a:t>
            </a:r>
            <a:r>
              <a:rPr lang="ru-RU" sz="1900" spc="345" dirty="0">
                <a:latin typeface="Tahoma"/>
                <a:cs typeface="Tahoma"/>
              </a:rPr>
              <a:t> </a:t>
            </a:r>
            <a:r>
              <a:rPr lang="ru-RU" sz="1900" spc="75" dirty="0">
                <a:latin typeface="Tahoma"/>
                <a:cs typeface="Tahoma"/>
              </a:rPr>
              <a:t>наличии</a:t>
            </a:r>
            <a:r>
              <a:rPr lang="ru-RU" sz="1900" spc="355" dirty="0">
                <a:latin typeface="Tahoma"/>
                <a:cs typeface="Tahoma"/>
              </a:rPr>
              <a:t> </a:t>
            </a:r>
            <a:r>
              <a:rPr lang="ru-RU" sz="1900" spc="65" dirty="0">
                <a:latin typeface="Tahoma"/>
                <a:cs typeface="Tahoma"/>
              </a:rPr>
              <a:t>команды.</a:t>
            </a:r>
            <a:endParaRPr lang="ru-RU" sz="19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72468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237D6-4267-3A5E-D731-2FFC7595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">
              <a:tabLst>
                <a:tab pos="2082164" algn="l"/>
              </a:tabLst>
            </a:pPr>
            <a:r>
              <a:rPr lang="en-US" sz="4100" b="0" spc="90" dirty="0" err="1"/>
              <a:t>Направления</a:t>
            </a:r>
            <a:r>
              <a:rPr lang="en-US" sz="4100" b="0" spc="90" dirty="0"/>
              <a:t> </a:t>
            </a:r>
            <a:r>
              <a:rPr lang="en-US" sz="4100" b="0" spc="70" dirty="0" err="1"/>
              <a:t>работы</a:t>
            </a: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/>
            </a:r>
            <a:br>
              <a:rPr lang="en-US" sz="4100" dirty="0"/>
            </a:br>
            <a:r>
              <a:rPr lang="en-US" sz="4100" b="1" dirty="0" err="1">
                <a:solidFill>
                  <a:srgbClr val="FF6600"/>
                </a:solidFill>
              </a:rPr>
              <a:t>Психологическая</a:t>
            </a:r>
            <a:r>
              <a:rPr lang="en-US" sz="4100" b="1" dirty="0">
                <a:solidFill>
                  <a:srgbClr val="FF6600"/>
                </a:solidFill>
              </a:rPr>
              <a:t> </a:t>
            </a:r>
            <a:r>
              <a:rPr lang="en-US" sz="4100" b="1" dirty="0" err="1">
                <a:solidFill>
                  <a:srgbClr val="FF6600"/>
                </a:solidFill>
              </a:rPr>
              <a:t>помощь</a:t>
            </a:r>
            <a:r>
              <a:rPr lang="en-US" sz="4100" b="1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3" name="!!accent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Рисунок 15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4D3C585-DED5-55C6-5B00-15AE7B4A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7" r="1882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8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335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AGLettericaComp</vt:lpstr>
      <vt:lpstr>Arial</vt:lpstr>
      <vt:lpstr>Calibri</vt:lpstr>
      <vt:lpstr>Calibri Light</vt:lpstr>
      <vt:lpstr>Tahoma</vt:lpstr>
      <vt:lpstr>Wingdings</vt:lpstr>
      <vt:lpstr>Тема Office</vt:lpstr>
      <vt:lpstr>Региональный штаб "#МЫВМЕСТЕ"</vt:lpstr>
      <vt:lpstr>#МЫ ВМЕСТЕ во время пандемии</vt:lpstr>
      <vt:lpstr>#МЫ ВМЕСТЕ с Донбассом</vt:lpstr>
      <vt:lpstr>Актуальность</vt:lpstr>
      <vt:lpstr>Приоритетными  направлениями работы  штабов #МЫ ВМЕСТЕ </vt:lpstr>
      <vt:lpstr>Направления работы Адресная помощь семьям</vt:lpstr>
      <vt:lpstr>#МЫ ВМЕСТЕ.ОПЕКА</vt:lpstr>
      <vt:lpstr>ОПЕКУНОМ МОГУТ СТАТЬ</vt:lpstr>
      <vt:lpstr>Направления работы  Психологическая помощь </vt:lpstr>
      <vt:lpstr>Направления работы  Юридическая поддержка</vt:lpstr>
      <vt:lpstr>Направления работы Новогодние ёлки #МЫВМЕСТЕ</vt:lpstr>
      <vt:lpstr>Направления работы: помощь семьям, проживающим в пунктах временного размещения</vt:lpstr>
      <vt:lpstr>Направления работы: помощь семьям, проживающим в пунктах временного размещения</vt:lpstr>
      <vt:lpstr>Партнеры: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штаб "#МЫВМЕСТЕ"</dc:title>
  <dc:creator>Юлия Пронькина</dc:creator>
  <cp:lastModifiedBy>admin</cp:lastModifiedBy>
  <cp:revision>4</cp:revision>
  <dcterms:created xsi:type="dcterms:W3CDTF">2023-09-25T16:53:06Z</dcterms:created>
  <dcterms:modified xsi:type="dcterms:W3CDTF">2023-09-28T10:41:01Z</dcterms:modified>
</cp:coreProperties>
</file>