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sldIdLst>
    <p:sldId id="256" r:id="rId2"/>
    <p:sldId id="352" r:id="rId3"/>
    <p:sldId id="353" r:id="rId4"/>
    <p:sldId id="354" r:id="rId5"/>
    <p:sldId id="373" r:id="rId6"/>
    <p:sldId id="385" r:id="rId7"/>
    <p:sldId id="388" r:id="rId8"/>
    <p:sldId id="389" r:id="rId9"/>
    <p:sldId id="390" r:id="rId10"/>
    <p:sldId id="372" r:id="rId11"/>
    <p:sldId id="374" r:id="rId12"/>
    <p:sldId id="387" r:id="rId13"/>
    <p:sldId id="378" r:id="rId14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CC"/>
    <a:srgbClr val="CCFF66"/>
    <a:srgbClr val="0099CC"/>
    <a:srgbClr val="0099FF"/>
    <a:srgbClr val="66CCFF"/>
    <a:srgbClr val="33CCFF"/>
    <a:srgbClr val="CC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4" autoAdjust="0"/>
    <p:restoredTop sz="93460" autoAdjust="0"/>
  </p:normalViewPr>
  <p:slideViewPr>
    <p:cSldViewPr>
      <p:cViewPr varScale="1">
        <p:scale>
          <a:sx n="64" d="100"/>
          <a:sy n="64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B4635-6239-411B-983E-A522BED13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88FC9-D445-4C8E-B265-47EC1E01D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6A213-D0FF-4FC0-8C0D-063167FD7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1AA67-833F-43F0-ACD9-9B9F28943A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5C92A-9551-4C86-8978-2B93D33C6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BF293-B90D-4527-A97E-CFE676C47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FACF9-9313-4268-807C-A1CA13DDA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5986E-C239-41CF-B279-C08A4AF0B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4B50EB-CB74-426A-ADE0-C19CBA1605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1ECB6-906B-4568-9548-064FA3997C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74A69-6EE1-4F37-A685-7FC9D618F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D27EE-460B-444A-83AD-3FB657A1A0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241AF-542B-41C4-BF7C-49685E1ED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26B98-4FB5-4F36-9BAA-CBACAD7B5E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7230E-6D03-47A4-BC82-D2B3EE277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96C46-1193-47C3-94AE-07ED1C2C8F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575038-8C78-40B7-BBEF-A7723BA1F3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188913"/>
            <a:ext cx="8280920" cy="431775"/>
          </a:xfrm>
        </p:spPr>
        <p:txBody>
          <a:bodyPr/>
          <a:lstStyle/>
          <a:p>
            <a:pPr marL="2540">
              <a:spcBef>
                <a:spcPts val="100"/>
              </a:spcBef>
            </a:pPr>
            <a:endParaRPr lang="ru-RU" sz="1400" b="1" spc="-1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540">
              <a:spcBef>
                <a:spcPts val="100"/>
              </a:spcBef>
            </a:pP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ГОСУДАРСТВЕННОЕ</a:t>
            </a:r>
            <a:r>
              <a:rPr lang="ru-RU" sz="1400" b="1" spc="-1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АВТОНОМНОЕ</a:t>
            </a:r>
            <a:endParaRPr lang="ru-RU" sz="1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2540"/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ПРОФЕССИОНАЛЬНОЕ</a:t>
            </a:r>
            <a:r>
              <a:rPr lang="ru-RU" sz="1400" b="1" spc="-3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4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ОБРАЗОВАТЕЛЬНОЕ</a:t>
            </a:r>
            <a:r>
              <a:rPr lang="ru-RU" sz="1400" b="1" spc="-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УЧРЕЖДЕНИЕ</a:t>
            </a:r>
            <a:endParaRPr lang="ru-RU" sz="1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 indent="1270"/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«ОРЕНБУРГСКИЙ</a:t>
            </a:r>
            <a:r>
              <a:rPr lang="ru-RU" sz="14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АВТОТРАНСПОРТНЫЙ</a:t>
            </a:r>
            <a:r>
              <a:rPr lang="ru-RU" sz="1400" b="1" spc="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КОЛЛЕДЖ</a:t>
            </a:r>
            <a:r>
              <a:rPr lang="ru-RU" sz="1400" b="1" spc="-1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ИМЕНИ </a:t>
            </a:r>
            <a:r>
              <a:rPr lang="ru-RU" sz="14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ЗАСЛУЖЕННОГО</a:t>
            </a:r>
            <a:r>
              <a:rPr lang="ru-RU" sz="1400" b="1" spc="-3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УЧИТЕЛЯ</a:t>
            </a:r>
            <a:r>
              <a:rPr lang="ru-RU" sz="14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РОССИЙСКОЙ</a:t>
            </a:r>
            <a:r>
              <a:rPr lang="ru-RU" sz="1400" b="1" spc="-3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400" b="1" spc="-25" dirty="0" smtClean="0">
                <a:solidFill>
                  <a:srgbClr val="FF0000"/>
                </a:solidFill>
                <a:latin typeface="Times New Roman"/>
                <a:cs typeface="Times New Roman"/>
              </a:rPr>
              <a:t>ФЕДЕРАЦИИ</a:t>
            </a:r>
            <a:r>
              <a:rPr lang="ru-RU" sz="1400" b="1" spc="-35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marL="12700" marR="5080" indent="1270"/>
            <a:r>
              <a:rPr lang="ru-RU" sz="1400" b="1" spc="-2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В.Н. </a:t>
            </a:r>
            <a:r>
              <a:rPr lang="ru-RU" sz="1400" b="1" spc="-10" dirty="0" smtClean="0">
                <a:solidFill>
                  <a:srgbClr val="FF0000"/>
                </a:solidFill>
                <a:latin typeface="Times New Roman"/>
                <a:cs typeface="Times New Roman"/>
              </a:rPr>
              <a:t>БЕВЗЮКА»</a:t>
            </a:r>
          </a:p>
          <a:p>
            <a:pPr marL="12700" marR="5080" indent="1270"/>
            <a:endParaRPr lang="ru-RU" sz="1400" b="1" spc="-1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2700" marR="5080" indent="1270"/>
            <a:endParaRPr lang="ru-RU" sz="14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9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48880"/>
            <a:ext cx="8988552" cy="2697181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5536" y="2708920"/>
            <a:ext cx="82809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54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54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-10" normalizeH="0" baseline="0" noProof="0" dirty="0" smtClean="0">
                <a:ln>
                  <a:noFill/>
                </a:ln>
                <a:solidFill>
                  <a:srgbClr val="CCFF6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СВЦ «ПЕРСПЕКТИВА»</a:t>
            </a:r>
            <a:endParaRPr kumimoji="0" lang="ru-RU" sz="4800" b="1" i="0" u="none" strike="noStrike" kern="0" cap="none" spc="-10" normalizeH="0" baseline="0" noProof="0" dirty="0" smtClean="0">
              <a:ln>
                <a:noFill/>
              </a:ln>
              <a:solidFill>
                <a:srgbClr val="CCFF66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12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12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67544" y="5661248"/>
            <a:ext cx="828092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54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54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-1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Оренбург, 2022</a:t>
            </a:r>
          </a:p>
          <a:p>
            <a:pPr marL="12700" marR="5080" lvl="0" indent="12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-1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127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703787" cy="625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5076056" y="260649"/>
            <a:ext cx="3621088" cy="6597352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«Лучший волонтерский отряд – 2022».​ В Конкурсе приняли участие волонтерские отряды из 23 профессиональных образовательных организаций​ Оренбургской области. Дипломом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победителя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награжден волонтерский​ отряд «Мы – граждане России» ГАПОУ «ОАТК им. В.Н. </a:t>
            </a:r>
            <a:r>
              <a:rPr lang="ru-RU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Бевзюка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», под руководством​ </a:t>
            </a:r>
            <a:r>
              <a:rPr lang="ru-RU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Шалыминовой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А.М.​ 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147050" cy="576262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Акции по пропаганде ЗОЖ</a:t>
            </a:r>
            <a:br>
              <a:rPr lang="ru-RU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12" name="Picture 8" descr="https://sun9-55.userapi.com/impg/hloKD5B13kzTDsm3PND-lfMy6r8IiP6Zf6acRA/v9Bx-htWP8w.jpg?size=1280x959&amp;quality=96&amp;sign=b1fa772885de25c814150f90990497cc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908720"/>
            <a:ext cx="3600450" cy="2697525"/>
          </a:xfrm>
          <a:prstGeom prst="rect">
            <a:avLst/>
          </a:prstGeom>
          <a:noFill/>
        </p:spPr>
      </p:pic>
      <p:pic>
        <p:nvPicPr>
          <p:cNvPr id="21516" name="Picture 12" descr="https://sun9-82.userapi.com/impg/n7qcMj1VaG7jz-HrYwd1Hb7jFDf5sslrL3alcA/M5qaaUTVsPg.jpg?size=810x1080&amp;quality=95&amp;sign=954597188756751b92be4a5d8b0d845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9723"/>
            <a:ext cx="2728708" cy="3638277"/>
          </a:xfrm>
          <a:prstGeom prst="rect">
            <a:avLst/>
          </a:prstGeom>
          <a:noFill/>
        </p:spPr>
      </p:pic>
      <p:pic>
        <p:nvPicPr>
          <p:cNvPr id="21518" name="Picture 14" descr="https://sun9-32.userapi.com/impg/HLdo9Zsndo-fZgF5zLBiCjRspfZyLsCw4rTxQQ/FtgjXaNd8II.jpg?size=617x1080&amp;quality=96&amp;sign=708200d043d9c7b9276f0ce9104d50c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912763"/>
            <a:ext cx="3396492" cy="5945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Всемирный день отказа от табака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66562" name="Picture 2" descr="https://sun9-79.userapi.com/impg/0PEaEjvBZCSSdGguNPZuFDnn2Il2yrEuYTu2sw/RWUSHKaAAiU.jpg?size=810x1080&amp;quality=96&amp;sign=a93e53872e6e43847b651265022af5f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3705876" cy="4941168"/>
          </a:xfrm>
          <a:prstGeom prst="rect">
            <a:avLst/>
          </a:prstGeom>
          <a:noFill/>
        </p:spPr>
      </p:pic>
      <p:pic>
        <p:nvPicPr>
          <p:cNvPr id="66564" name="Picture 4" descr="https://sun9-57.userapi.com/impg/j_I57NkL8Se4fVKZQi_kJndWi_sbmNdih1Fmgw/a7QP226cv1o.jpg?size=1280x960&amp;quality=96&amp;sign=d6d298f93caed482aa141715a0271549&amp;type=album"/>
          <p:cNvPicPr>
            <a:picLocks noChangeAspect="1" noChangeArrowheads="1"/>
          </p:cNvPicPr>
          <p:nvPr/>
        </p:nvPicPr>
        <p:blipFill>
          <a:blip r:embed="rId3" cstate="print"/>
          <a:srcRect l="3589" t="2393" r="31800"/>
          <a:stretch>
            <a:fillRect/>
          </a:stretch>
        </p:blipFill>
        <p:spPr bwMode="auto">
          <a:xfrm>
            <a:off x="4427984" y="1556792"/>
            <a:ext cx="4427984" cy="5016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https://sun9-85.userapi.com/impg/N0DFZ1vac6XhOKnsIyBxc2EtozNTQpXBHia3GA/jrJevxCHiNY.jpg?size=810x1080&amp;quality=96&amp;sign=1cd2fcac8261811a32d0604e4482319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2492896"/>
            <a:ext cx="3131840" cy="4175786"/>
          </a:xfrm>
          <a:prstGeom prst="rect">
            <a:avLst/>
          </a:prstGeom>
          <a:noFill/>
        </p:spPr>
      </p:pic>
      <p:pic>
        <p:nvPicPr>
          <p:cNvPr id="57348" name="Picture 4" descr="https://sun9-19.userapi.com/impg/hZMFteDgnk3wtH2nZW99MOkbuOFMz7v_wjB2vw/VQYgN23TRjw.jpg?size=773x1080&amp;quality=96&amp;sign=b0219b538ac2716572f588679af9396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548680"/>
            <a:ext cx="3865429" cy="5400600"/>
          </a:xfrm>
          <a:prstGeom prst="rect">
            <a:avLst/>
          </a:prstGeom>
          <a:noFill/>
        </p:spPr>
      </p:pic>
      <p:pic>
        <p:nvPicPr>
          <p:cNvPr id="57346" name="Picture 2" descr="https://sun9-30.userapi.com/impg/xTH1IzvoUdfhHk-yLdD_IBgW3SyJqJ4MSbPH8Q/bSqKRQ-n4lM.jpg?size=810x1080&amp;quality=96&amp;sign=d09633b5b83ddfe0b60556c029e5dce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38748" cy="3784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5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Волонтерство </a:t>
            </a:r>
            <a:endParaRPr lang="ru-RU" sz="5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600" dirty="0" smtClean="0"/>
              <a:t>Студенческий волонтерский центр ГАПОУ "ОАТК им. </a:t>
            </a:r>
            <a:r>
              <a:rPr lang="ru-RU" sz="1600" dirty="0" err="1" smtClean="0"/>
              <a:t>В.Н.Бевзюка</a:t>
            </a:r>
            <a:r>
              <a:rPr lang="ru-RU" sz="1600" dirty="0" smtClean="0"/>
              <a:t>" - "ПЕРСПЕКТИВА" является добровольным объединением обучающихся, осуществляющим деятельность по организации волонтерского движения в колледже. Участие в добровольчестве дает обучающимся дополнительные возможности личного и профессионального роста, ведь они не только помогают нуждающимся, но и развивают свои качества и способности. Волонтерство становится социальным и профессиональным лифтом,</a:t>
            </a:r>
            <a:br>
              <a:rPr lang="ru-RU" sz="1600" dirty="0" smtClean="0"/>
            </a:br>
            <a:r>
              <a:rPr lang="ru-RU" sz="1600" dirty="0" smtClean="0"/>
              <a:t>открывает возможности для создания личного проекта и дела всей жизни.</a:t>
            </a:r>
          </a:p>
          <a:p>
            <a:pPr algn="just">
              <a:buNone/>
            </a:pPr>
            <a:r>
              <a:rPr lang="ru-RU" sz="1600" dirty="0" smtClean="0"/>
              <a:t>Волонтерская деятельность осуществляется обучающимися колледжа на основе следующих принципов:</a:t>
            </a:r>
          </a:p>
          <a:p>
            <a:pPr algn="just"/>
            <a:r>
              <a:rPr lang="ru-RU" sz="1600" dirty="0" smtClean="0"/>
              <a:t>- добровольность (никто не может быть принужден действовать в качестве волонтера);</a:t>
            </a:r>
          </a:p>
          <a:p>
            <a:pPr algn="just"/>
            <a:r>
              <a:rPr lang="ru-RU" sz="1600" dirty="0" smtClean="0"/>
              <a:t>- безвозмездность (труд волонтера не оплачивается);</a:t>
            </a:r>
          </a:p>
          <a:p>
            <a:pPr algn="just"/>
            <a:r>
              <a:rPr lang="ru-RU" sz="1600" dirty="0" smtClean="0"/>
              <a:t>- добросовестность (волонтер, взявший на себя обязательство выполнить ту или иную работу, должен довести ее до конца);</a:t>
            </a:r>
          </a:p>
          <a:p>
            <a:pPr algn="just"/>
            <a:r>
              <a:rPr lang="ru-RU" sz="1600" dirty="0" smtClean="0"/>
              <a:t>- законность (деятельность волонтера не должна противоречить законодательству Российской Федерации</a:t>
            </a:r>
            <a:r>
              <a:rPr lang="ru-RU" sz="1600" dirty="0" smtClean="0"/>
              <a:t>).</a:t>
            </a:r>
            <a:endParaRPr lang="ru-RU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86382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Цели и </a:t>
            </a: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СВЦ «ПЕРСПЕКТИВА»</a:t>
            </a:r>
            <a: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92696"/>
            <a:ext cx="8424862" cy="5184775"/>
          </a:xfrm>
        </p:spPr>
        <p:txBody>
          <a:bodyPr/>
          <a:lstStyle/>
          <a:p>
            <a:pPr>
              <a:buNone/>
            </a:pPr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pPr>
              <a:buNone/>
            </a:pPr>
            <a:r>
              <a:rPr lang="ru-RU" sz="1600" dirty="0" smtClean="0"/>
              <a:t>Цель Центра – координация и поддержка деятельности волонтеров колледжа.</a:t>
            </a:r>
          </a:p>
          <a:p>
            <a:pPr>
              <a:buNone/>
            </a:pPr>
            <a:r>
              <a:rPr lang="ru-RU" sz="1600" dirty="0" smtClean="0"/>
              <a:t>Задачи Центра:</a:t>
            </a:r>
          </a:p>
          <a:p>
            <a:r>
              <a:rPr lang="ru-RU" sz="1600" dirty="0" smtClean="0"/>
              <a:t> Продвижение и популяризация волонтерских ценностей в колледже;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Определение направлений деятельности волонтеров в колледже;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Разработка и реализация эффективных механизмов, форм и методов работы с различными целевыми группами; 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Курирование руководителей волонтерских отрядов, оказание им практической и методической помощи;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Координация деятельности волонтерских отрядов с организациями-партнерами;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Обобщение опыта реализации волонтерских проектов и подготовка предложений по дальнейшему развитию волонтерской деятельности;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Обеспечение взаимодействия с другими волонтерскими организациями с целью обмена опытом и последующего внедрения инновационных форм и методов работы;</a:t>
            </a:r>
          </a:p>
          <a:p>
            <a:r>
              <a:rPr lang="ru-RU" sz="1600" dirty="0" smtClean="0"/>
              <a:t> </a:t>
            </a:r>
            <a:r>
              <a:rPr lang="ru-RU" sz="1600" dirty="0" smtClean="0"/>
              <a:t>Организация и проведение социально-значимых мероприятий в Университете, городе, регионе; подготовка волонтеров для участия в общероссийских социально значимых проектах.</a:t>
            </a:r>
          </a:p>
          <a:p>
            <a:pPr>
              <a:defRPr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51520" y="260648"/>
            <a:ext cx="8229600" cy="633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l" eaLnBrk="0" hangingPunct="0"/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lvl="0" eaLnBrk="0" hangingPunct="0"/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r>
              <a:rPr lang="ru-RU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</a:p>
          <a:p>
            <a:pPr lvl="0" algn="l" eaLnBrk="0" hangingPunct="0"/>
            <a:endParaRPr lang="ru-RU" sz="4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eaLnBrk="0" hangingPunct="0">
              <a:buFont typeface="Arial" pitchFamily="34" charset="0"/>
              <a:buChar char="•"/>
            </a:pPr>
            <a:r>
              <a:rPr lang="ru-RU" sz="4000" dirty="0" smtClean="0">
                <a:solidFill>
                  <a:srgbClr val="0000CC"/>
                </a:solidFill>
              </a:rPr>
              <a:t>Здравоохранение </a:t>
            </a:r>
            <a:r>
              <a:rPr lang="ru-RU" sz="4000" dirty="0" smtClean="0">
                <a:solidFill>
                  <a:srgbClr val="0000CC"/>
                </a:solidFill>
              </a:rPr>
              <a:t>и </a:t>
            </a:r>
            <a:r>
              <a:rPr lang="ru-RU" sz="4000" dirty="0" smtClean="0">
                <a:solidFill>
                  <a:srgbClr val="0000CC"/>
                </a:solidFill>
              </a:rPr>
              <a:t>ЗОЖ</a:t>
            </a:r>
          </a:p>
          <a:p>
            <a:pPr lvl="0" algn="l" eaLnBrk="0" hangingPunct="0">
              <a:buFont typeface="Arial" pitchFamily="34" charset="0"/>
              <a:buChar char="•"/>
            </a:pPr>
            <a:r>
              <a:rPr lang="ru-RU" sz="4000" dirty="0" smtClean="0">
                <a:solidFill>
                  <a:srgbClr val="0000CC"/>
                </a:solidFill>
              </a:rPr>
              <a:t>Ветераны </a:t>
            </a:r>
            <a:r>
              <a:rPr lang="ru-RU" sz="4000" dirty="0" smtClean="0">
                <a:solidFill>
                  <a:srgbClr val="0000CC"/>
                </a:solidFill>
              </a:rPr>
              <a:t>и Историческая </a:t>
            </a:r>
            <a:r>
              <a:rPr lang="ru-RU" sz="4000" dirty="0" smtClean="0">
                <a:solidFill>
                  <a:srgbClr val="0000CC"/>
                </a:solidFill>
              </a:rPr>
              <a:t>память</a:t>
            </a:r>
          </a:p>
          <a:p>
            <a:pPr lvl="0" algn="l" eaLnBrk="0" hangingPunct="0">
              <a:buFont typeface="Arial" pitchFamily="34" charset="0"/>
              <a:buChar char="•"/>
            </a:pPr>
            <a:r>
              <a:rPr lang="ru-RU" sz="4000" dirty="0" smtClean="0">
                <a:solidFill>
                  <a:srgbClr val="0000CC"/>
                </a:solidFill>
              </a:rPr>
              <a:t>Спорт </a:t>
            </a:r>
            <a:r>
              <a:rPr lang="ru-RU" sz="4000" dirty="0" smtClean="0">
                <a:solidFill>
                  <a:srgbClr val="0000CC"/>
                </a:solidFill>
              </a:rPr>
              <a:t>и </a:t>
            </a:r>
            <a:r>
              <a:rPr lang="ru-RU" sz="4000" dirty="0" smtClean="0">
                <a:solidFill>
                  <a:srgbClr val="0000CC"/>
                </a:solidFill>
              </a:rPr>
              <a:t>события</a:t>
            </a:r>
          </a:p>
          <a:p>
            <a:pPr lvl="0" algn="l" eaLnBrk="0" hangingPunct="0">
              <a:buFont typeface="Arial" pitchFamily="34" charset="0"/>
              <a:buChar char="•"/>
            </a:pP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Старшее поколение</a:t>
            </a:r>
          </a:p>
          <a:p>
            <a:pPr lvl="0" algn="l" eaLnBrk="0" hangingPunct="0">
              <a:buFont typeface="Arial" pitchFamily="34" charset="0"/>
              <a:buChar char="•"/>
            </a:pPr>
            <a:r>
              <a:rPr lang="ru-RU" sz="4000" kern="0" noProof="0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Экология</a:t>
            </a:r>
          </a:p>
          <a:p>
            <a:pPr lvl="0" algn="l" eaLnBrk="0" hangingPunct="0">
              <a:buFont typeface="Arial" pitchFamily="34" charset="0"/>
              <a:buChar char="•"/>
            </a:pPr>
            <a:r>
              <a:rPr kumimoji="0" lang="ru-RU" sz="4000" b="0" i="0" u="none" strike="noStrike" kern="0" cap="none" spc="0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Люди</a:t>
            </a:r>
            <a:r>
              <a:rPr kumimoji="0" lang="ru-RU" sz="4000" b="0" i="0" u="none" strike="noStrike" kern="0" cap="none" spc="0" normalizeH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 ОВЗ</a:t>
            </a:r>
          </a:p>
          <a:p>
            <a:pPr lvl="0" algn="l" eaLnBrk="0" hangingPunct="0"/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l" eaLnBrk="0" hangingPunct="0"/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250825" y="188913"/>
            <a:ext cx="8642350" cy="86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Самая большая награда за 2021 год</a:t>
            </a:r>
            <a:endParaRPr lang="ru-RU" sz="32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980728"/>
            <a:ext cx="53640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/>
              <a:t>Левочкина</a:t>
            </a:r>
            <a:r>
              <a:rPr lang="ru-RU" sz="1400" dirty="0"/>
              <a:t> Вероника Сергеевна, студентка 2 курса ГAПOУ «ОАТК им. B.Н. </a:t>
            </a:r>
            <a:r>
              <a:rPr lang="ru-RU" sz="1400" dirty="0" err="1"/>
              <a:t>Бевзюка</a:t>
            </a:r>
            <a:r>
              <a:rPr lang="ru-RU" sz="1400" dirty="0"/>
              <a:t>» специальности 23.02.01 «Организация перевозок и управление на транспорте (по видам)» за большой вклад в развитие добровольчества и волонтерское движение стала победителем ежегодного конкурса «Человек года» муниципального образования «город Оренбург» по итогам 2021 года в номинации «Доброволец года».</a:t>
            </a:r>
          </a:p>
        </p:txBody>
      </p:sp>
      <p:pic>
        <p:nvPicPr>
          <p:cNvPr id="20490" name="Picture 10" descr="https://psv4.userapi.com/c237331/u14387703/docs/d59/d1c866f1f902/3UH7aEzbm1g.jpg?extra=-_Pu8llLEM8EG3_kh5OMJTK6wJ3V1Liuq0L8QmhzWfJgXWochSn8ZxmHRKBhJ0D_Uij4deqolhw0SaOucWJ8RFe_J2TfWKGhKKoWzdape5RJDpEUzqYOVz4LK77WlbfuIXiSeibKiwXgtfKqaq3NmoDj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780928"/>
            <a:ext cx="2736304" cy="3711723"/>
          </a:xfrm>
          <a:prstGeom prst="rect">
            <a:avLst/>
          </a:prstGeom>
          <a:noFill/>
        </p:spPr>
      </p:pic>
      <p:pic>
        <p:nvPicPr>
          <p:cNvPr id="20492" name="Picture 12" descr="https://psv4.userapi.com/c237331/u14387703/docs/d16/d8b9fcba7252/XSCi6SykMEk.jpg?extra=9x5KJDS2hngUor4fcxxBPuCvMOQgIny766g6kjQTOl4Nlih73vdU-9nQrgKhljX0rZEeXxOOJYuZPBi0u5qIfyK99G128D6YcZGRrFy8UqWSzOefu93hr2ABdLvVqPX6KDzTSpmeJv1IOBQkT2BHwro49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24744"/>
            <a:ext cx="3173485" cy="2592288"/>
          </a:xfrm>
          <a:prstGeom prst="rect">
            <a:avLst/>
          </a:prstGeom>
          <a:noFill/>
        </p:spPr>
      </p:pic>
      <p:pic>
        <p:nvPicPr>
          <p:cNvPr id="20494" name="Picture 14" descr="https://psv4.userapi.com/c237331/u14387703/docs/d29/8be34b17596b/DYQm1OApFcs.jpg?extra=g8mXo4-fvqeUJfA0E3R14M4wShlPGYnSY3-uUGm0ruGbJzBxeZV2t69Fy3ZnzxLU-DbVltoWxUlxDphby-2THbyIB90sm4SaBu2zKCWXr88L8LIgEtFIo1RsO1OLK5mMJoFjbzpr8C7iv2iJTolCyk4Mw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780928"/>
            <a:ext cx="2736304" cy="36706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  <a:latin typeface="+mj-lt"/>
                <a:ea typeface="+mj-ea"/>
                <a:cs typeface="+mj-cs"/>
              </a:rPr>
              <a:t>Помощь волонтёров колледжа в поликлинике.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64514" name="Picture 2" descr="https://sun9-26.userapi.com/impg/-YL9NoifaK0PYe4mAeGDjfECXW8HV_fkc4BYYg/7IGME7Ba128.jpg?size=810x1080&amp;quality=96&amp;sign=15a4e3506964a8d139969aebbf13ac4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0808"/>
            <a:ext cx="2700300" cy="3600400"/>
          </a:xfrm>
          <a:prstGeom prst="rect">
            <a:avLst/>
          </a:prstGeom>
          <a:noFill/>
        </p:spPr>
      </p:pic>
      <p:pic>
        <p:nvPicPr>
          <p:cNvPr id="64516" name="Picture 4" descr="https://sun9-80.userapi.com/impg/c384rq53D7H_sVvew5wWlpS1gRl-EY68sPU1jA/Hdk39zBBKAA.jpg?size=810x1080&amp;quality=96&amp;sign=cc90a38f8624a41d73d872a9b24ba94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564904"/>
            <a:ext cx="2592288" cy="3456384"/>
          </a:xfrm>
          <a:prstGeom prst="rect">
            <a:avLst/>
          </a:prstGeom>
          <a:noFill/>
        </p:spPr>
      </p:pic>
      <p:pic>
        <p:nvPicPr>
          <p:cNvPr id="64518" name="Picture 6" descr="https://sun9-24.userapi.com/impg/UJO4_H8ylDhKV3EOJgGYt6UCg-jRrPWGheqECw/nnY250NYP58.jpg?size=1280x960&amp;quality=96&amp;sign=7edc66cc6538ae219a978346d9970ed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17032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Нет ничего невозможного!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l="5346" r="15090"/>
          <a:stretch>
            <a:fillRect/>
          </a:stretch>
        </p:blipFill>
        <p:spPr bwMode="auto">
          <a:xfrm flipH="1">
            <a:off x="323527" y="1484784"/>
            <a:ext cx="434793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149080"/>
            <a:ext cx="5459760" cy="251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 l="14538" r="9117"/>
          <a:stretch>
            <a:fillRect/>
          </a:stretch>
        </p:blipFill>
        <p:spPr bwMode="auto">
          <a:xfrm>
            <a:off x="4788024" y="1484784"/>
            <a:ext cx="40528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ter\Desktop\239f6850-dfd8-434b-5b68-8768eedb48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5596114" cy="3147814"/>
          </a:xfrm>
          <a:prstGeom prst="rect">
            <a:avLst/>
          </a:prstGeom>
          <a:noFill/>
        </p:spPr>
      </p:pic>
      <p:pic>
        <p:nvPicPr>
          <p:cNvPr id="1027" name="Picture 3" descr="C:\Users\Master\Desktop\29db3cb2-5323-4162-50d1-22dc61cccc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166" y="2420888"/>
            <a:ext cx="3327834" cy="4437112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755576" y="3789040"/>
            <a:ext cx="4464496" cy="2592288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В нужном месте - в нужное время!</a:t>
            </a:r>
            <a:r>
              <a:rPr lang="ru-RU" b="1" dirty="0" smtClean="0">
                <a:solidFill>
                  <a:srgbClr val="0000CC"/>
                </a:solidFill>
              </a:rPr>
              <a:t>!</a:t>
            </a:r>
            <a:endParaRPr lang="ru-RU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00CC"/>
                </a:solidFill>
              </a:rPr>
              <a:t>Всегда рядом</a:t>
            </a:r>
            <a:endParaRPr lang="ru-RU" b="1" dirty="0">
              <a:solidFill>
                <a:srgbClr val="0000CC"/>
              </a:solidFill>
            </a:endParaRPr>
          </a:p>
        </p:txBody>
      </p:sp>
      <p:pic>
        <p:nvPicPr>
          <p:cNvPr id="2050" name="Picture 2" descr="C:\Users\Master\Desktop\2e6bc18a-ea5e-8599-7ea0-a8cf380e99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744416" cy="2808312"/>
          </a:xfrm>
          <a:prstGeom prst="rect">
            <a:avLst/>
          </a:prstGeom>
          <a:noFill/>
        </p:spPr>
      </p:pic>
      <p:pic>
        <p:nvPicPr>
          <p:cNvPr id="2051" name="Picture 3" descr="C:\Users\Master\Desktop\79ad84d3-073f-f0cf-3c86-b06bac6952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08720"/>
            <a:ext cx="3665380" cy="2749035"/>
          </a:xfrm>
          <a:prstGeom prst="rect">
            <a:avLst/>
          </a:prstGeom>
          <a:noFill/>
        </p:spPr>
      </p:pic>
      <p:pic>
        <p:nvPicPr>
          <p:cNvPr id="2052" name="Picture 4" descr="C:\Users\Master\Desktop\95fff7e6-f889-3952-cf54-9cc0796a67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61048"/>
            <a:ext cx="3744416" cy="2808312"/>
          </a:xfrm>
          <a:prstGeom prst="rect">
            <a:avLst/>
          </a:prstGeom>
          <a:noFill/>
        </p:spPr>
      </p:pic>
      <p:pic>
        <p:nvPicPr>
          <p:cNvPr id="2053" name="Picture 5" descr="C:\Users\Master\Desktop\ce725aad-bb5b-1c9c-3cc8-9d478eef23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48"/>
            <a:ext cx="3731907" cy="2798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2044</TotalTime>
  <Words>278</Words>
  <Application>Microsoft Office PowerPoint</Application>
  <PresentationFormat>Экран (4:3)</PresentationFormat>
  <Paragraphs>50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Оформление по умолчанию</vt:lpstr>
      <vt:lpstr>Слайд 1</vt:lpstr>
      <vt:lpstr>Волонтерство </vt:lpstr>
      <vt:lpstr> Цели и задачи  СВЦ «ПЕРСПЕКТИВА» </vt:lpstr>
      <vt:lpstr>    </vt:lpstr>
      <vt:lpstr>Самая большая награда за 2021 год</vt:lpstr>
      <vt:lpstr>Помощь волонтёров колледжа в поликлинике.</vt:lpstr>
      <vt:lpstr>Нет ничего невозможного!</vt:lpstr>
      <vt:lpstr>В нужном месте - в нужное время!!</vt:lpstr>
      <vt:lpstr>Всегда рядом</vt:lpstr>
      <vt:lpstr>Слайд 10</vt:lpstr>
      <vt:lpstr> Акции по пропаганде ЗОЖ </vt:lpstr>
      <vt:lpstr>Всемирный день отказа от табака</vt:lpstr>
      <vt:lpstr>Слайд 13</vt:lpstr>
    </vt:vector>
  </TitlesOfParts>
  <Company>SHOOL2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Master</cp:lastModifiedBy>
  <cp:revision>104</cp:revision>
  <dcterms:created xsi:type="dcterms:W3CDTF">2009-11-12T12:35:27Z</dcterms:created>
  <dcterms:modified xsi:type="dcterms:W3CDTF">2023-03-14T11:16:47Z</dcterms:modified>
</cp:coreProperties>
</file>