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A9F751-DFD5-4F75-B427-D20FCAEE2963}" v="96" dt="2025-08-28T17:17:22.678"/>
  </p1510:revLst>
</p1510:revInfo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0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microsoft.com/office/2016/11/relationships/changesInfo" Target="changesInfos/changesInfo1.xml" /><Relationship Id="rId16" Type="http://schemas.microsoft.com/office/2015/10/relationships/revisionInfo" Target="revisionInfo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Goldhand" userId="bb9bfad89862696e" providerId="LiveId" clId="{ACA9F751-DFD5-4F75-B427-D20FCAEE2963}"/>
    <pc:docChg chg="undo custSel addSld delSld modSld">
      <pc:chgData name="Mark Goldhand" userId="bb9bfad89862696e" providerId="LiveId" clId="{ACA9F751-DFD5-4F75-B427-D20FCAEE2963}" dt="2025-08-28T17:19:58.299" v="3872" actId="47"/>
      <pc:docMkLst>
        <pc:docMk/>
      </pc:docMkLst>
      <pc:sldChg chg="addSp delSp modSp mod">
        <pc:chgData name="Mark Goldhand" userId="bb9bfad89862696e" providerId="LiveId" clId="{ACA9F751-DFD5-4F75-B427-D20FCAEE2963}" dt="2025-08-28T17:19:37.460" v="3870" actId="1076"/>
        <pc:sldMkLst>
          <pc:docMk/>
          <pc:sldMk cId="1652504286" sldId="256"/>
        </pc:sldMkLst>
        <pc:spChg chg="del mod">
          <ac:chgData name="Mark Goldhand" userId="bb9bfad89862696e" providerId="LiveId" clId="{ACA9F751-DFD5-4F75-B427-D20FCAEE2963}" dt="2025-08-28T15:19:20.201" v="39" actId="478"/>
          <ac:spMkLst>
            <pc:docMk/>
            <pc:sldMk cId="1652504286" sldId="256"/>
            <ac:spMk id="2" creationId="{97D98456-F0CB-4569-A0B3-50EA9EAC6B83}"/>
          </ac:spMkLst>
        </pc:spChg>
        <pc:spChg chg="del">
          <ac:chgData name="Mark Goldhand" userId="bb9bfad89862696e" providerId="LiveId" clId="{ACA9F751-DFD5-4F75-B427-D20FCAEE2963}" dt="2025-08-28T15:15:01.666" v="0" actId="478"/>
          <ac:spMkLst>
            <pc:docMk/>
            <pc:sldMk cId="1652504286" sldId="256"/>
            <ac:spMk id="3" creationId="{E60338A2-AB2D-4CF5-9264-6B4835A9303A}"/>
          </ac:spMkLst>
        </pc:spChg>
        <pc:spChg chg="add del mod">
          <ac:chgData name="Mark Goldhand" userId="bb9bfad89862696e" providerId="LiveId" clId="{ACA9F751-DFD5-4F75-B427-D20FCAEE2963}" dt="2025-08-28T15:19:25.114" v="42" actId="478"/>
          <ac:spMkLst>
            <pc:docMk/>
            <pc:sldMk cId="1652504286" sldId="256"/>
            <ac:spMk id="10" creationId="{DC051D3E-45EF-CE21-07EE-8ADD1897BA38}"/>
          </ac:spMkLst>
        </pc:spChg>
        <pc:spChg chg="add mod">
          <ac:chgData name="Mark Goldhand" userId="bb9bfad89862696e" providerId="LiveId" clId="{ACA9F751-DFD5-4F75-B427-D20FCAEE2963}" dt="2025-08-28T17:18:55.231" v="3863" actId="1076"/>
          <ac:spMkLst>
            <pc:docMk/>
            <pc:sldMk cId="1652504286" sldId="256"/>
            <ac:spMk id="11" creationId="{4C01E886-373B-AC45-4EE3-9EA518ED67B6}"/>
          </ac:spMkLst>
        </pc:spChg>
        <pc:spChg chg="add mod">
          <ac:chgData name="Mark Goldhand" userId="bb9bfad89862696e" providerId="LiveId" clId="{ACA9F751-DFD5-4F75-B427-D20FCAEE2963}" dt="2025-08-28T17:19:37.460" v="3870" actId="1076"/>
          <ac:spMkLst>
            <pc:docMk/>
            <pc:sldMk cId="1652504286" sldId="256"/>
            <ac:spMk id="19" creationId="{434E27C5-08A6-9989-3F0F-EFF6C9E3E4EA}"/>
          </ac:spMkLst>
        </pc:spChg>
        <pc:graphicFrameChg chg="add del mod">
          <ac:chgData name="Mark Goldhand" userId="bb9bfad89862696e" providerId="LiveId" clId="{ACA9F751-DFD5-4F75-B427-D20FCAEE2963}" dt="2025-08-28T15:18:03.244" v="16" actId="478"/>
          <ac:graphicFrameMkLst>
            <pc:docMk/>
            <pc:sldMk cId="1652504286" sldId="256"/>
            <ac:graphicFrameMk id="8" creationId="{F6AF36AF-9794-4B41-50CA-E789987A7983}"/>
          </ac:graphicFrameMkLst>
        </pc:graphicFrameChg>
        <pc:picChg chg="add mod ord">
          <ac:chgData name="Mark Goldhand" userId="bb9bfad89862696e" providerId="LiveId" clId="{ACA9F751-DFD5-4F75-B427-D20FCAEE2963}" dt="2025-08-28T17:19:12.097" v="3866" actId="1076"/>
          <ac:picMkLst>
            <pc:docMk/>
            <pc:sldMk cId="1652504286" sldId="256"/>
            <ac:picMk id="2" creationId="{17ADB7FF-8A2A-203F-7940-2F85E693646A}"/>
          </ac:picMkLst>
        </pc:picChg>
        <pc:picChg chg="add mod">
          <ac:chgData name="Mark Goldhand" userId="bb9bfad89862696e" providerId="LiveId" clId="{ACA9F751-DFD5-4F75-B427-D20FCAEE2963}" dt="2025-08-28T16:38:24.143" v="1781" actId="14100"/>
          <ac:picMkLst>
            <pc:docMk/>
            <pc:sldMk cId="1652504286" sldId="256"/>
            <ac:picMk id="3" creationId="{73939691-EBBF-6809-44D3-BE03E1DB8580}"/>
          </ac:picMkLst>
        </pc:picChg>
        <pc:picChg chg="add mod">
          <ac:chgData name="Mark Goldhand" userId="bb9bfad89862696e" providerId="LiveId" clId="{ACA9F751-DFD5-4F75-B427-D20FCAEE2963}" dt="2025-08-28T16:38:35.017" v="1784" actId="1076"/>
          <ac:picMkLst>
            <pc:docMk/>
            <pc:sldMk cId="1652504286" sldId="256"/>
            <ac:picMk id="4" creationId="{8899A529-4A57-47AC-59ED-E8501106667C}"/>
          </ac:picMkLst>
        </pc:picChg>
        <pc:picChg chg="add del mod ord">
          <ac:chgData name="Mark Goldhand" userId="bb9bfad89862696e" providerId="LiveId" clId="{ACA9F751-DFD5-4F75-B427-D20FCAEE2963}" dt="2025-08-28T16:37:56.433" v="1770" actId="478"/>
          <ac:picMkLst>
            <pc:docMk/>
            <pc:sldMk cId="1652504286" sldId="256"/>
            <ac:picMk id="5" creationId="{31ED2F98-5CCD-1DA2-900E-B69715ABB687}"/>
          </ac:picMkLst>
        </pc:picChg>
        <pc:picChg chg="add mod">
          <ac:chgData name="Mark Goldhand" userId="bb9bfad89862696e" providerId="LiveId" clId="{ACA9F751-DFD5-4F75-B427-D20FCAEE2963}" dt="2025-08-28T16:38:42.148" v="1787" actId="1076"/>
          <ac:picMkLst>
            <pc:docMk/>
            <pc:sldMk cId="1652504286" sldId="256"/>
            <ac:picMk id="6" creationId="{1A34A95A-7D01-C5C7-DD9D-5BBA0CE8FE82}"/>
          </ac:picMkLst>
        </pc:picChg>
        <pc:picChg chg="add del mod">
          <ac:chgData name="Mark Goldhand" userId="bb9bfad89862696e" providerId="LiveId" clId="{ACA9F751-DFD5-4F75-B427-D20FCAEE2963}" dt="2025-08-28T16:38:04.398" v="1774" actId="478"/>
          <ac:picMkLst>
            <pc:docMk/>
            <pc:sldMk cId="1652504286" sldId="256"/>
            <ac:picMk id="7" creationId="{7203A234-2D72-8C2D-7FCA-B6AF4479ACB4}"/>
          </ac:picMkLst>
        </pc:picChg>
        <pc:picChg chg="add mod">
          <ac:chgData name="Mark Goldhand" userId="bb9bfad89862696e" providerId="LiveId" clId="{ACA9F751-DFD5-4F75-B427-D20FCAEE2963}" dt="2025-08-28T16:38:49.712" v="1790" actId="1076"/>
          <ac:picMkLst>
            <pc:docMk/>
            <pc:sldMk cId="1652504286" sldId="256"/>
            <ac:picMk id="8" creationId="{3CF9AC15-2CC1-512E-8467-739CEF0177D9}"/>
          </ac:picMkLst>
        </pc:picChg>
        <pc:picChg chg="add mod">
          <ac:chgData name="Mark Goldhand" userId="bb9bfad89862696e" providerId="LiveId" clId="{ACA9F751-DFD5-4F75-B427-D20FCAEE2963}" dt="2025-08-28T16:38:58.513" v="1795" actId="1076"/>
          <ac:picMkLst>
            <pc:docMk/>
            <pc:sldMk cId="1652504286" sldId="256"/>
            <ac:picMk id="9" creationId="{B9534B1C-C2C3-269A-BA15-3AB99FBC7643}"/>
          </ac:picMkLst>
        </pc:picChg>
        <pc:picChg chg="add mod">
          <ac:chgData name="Mark Goldhand" userId="bb9bfad89862696e" providerId="LiveId" clId="{ACA9F751-DFD5-4F75-B427-D20FCAEE2963}" dt="2025-08-28T16:39:10.510" v="1800" actId="1076"/>
          <ac:picMkLst>
            <pc:docMk/>
            <pc:sldMk cId="1652504286" sldId="256"/>
            <ac:picMk id="10" creationId="{C451C922-C77C-EAD9-CD6D-840D422412C5}"/>
          </ac:picMkLst>
        </pc:picChg>
        <pc:picChg chg="add mod">
          <ac:chgData name="Mark Goldhand" userId="bb9bfad89862696e" providerId="LiveId" clId="{ACA9F751-DFD5-4F75-B427-D20FCAEE2963}" dt="2025-08-28T16:39:25.372" v="1806" actId="1076"/>
          <ac:picMkLst>
            <pc:docMk/>
            <pc:sldMk cId="1652504286" sldId="256"/>
            <ac:picMk id="12" creationId="{81F19E77-500F-1630-72C7-173551C3EA6F}"/>
          </ac:picMkLst>
        </pc:picChg>
        <pc:picChg chg="add mod">
          <ac:chgData name="Mark Goldhand" userId="bb9bfad89862696e" providerId="LiveId" clId="{ACA9F751-DFD5-4F75-B427-D20FCAEE2963}" dt="2025-08-28T16:39:32.730" v="1810" actId="1076"/>
          <ac:picMkLst>
            <pc:docMk/>
            <pc:sldMk cId="1652504286" sldId="256"/>
            <ac:picMk id="13" creationId="{D4AFE757-9537-5492-9CA2-37A9651F9D26}"/>
          </ac:picMkLst>
        </pc:picChg>
        <pc:picChg chg="add mod">
          <ac:chgData name="Mark Goldhand" userId="bb9bfad89862696e" providerId="LiveId" clId="{ACA9F751-DFD5-4F75-B427-D20FCAEE2963}" dt="2025-08-28T16:39:42.214" v="1814" actId="1076"/>
          <ac:picMkLst>
            <pc:docMk/>
            <pc:sldMk cId="1652504286" sldId="256"/>
            <ac:picMk id="14" creationId="{70ECB8AD-A610-7470-C72E-FE358CD2EC7B}"/>
          </ac:picMkLst>
        </pc:picChg>
        <pc:picChg chg="add del mod">
          <ac:chgData name="Mark Goldhand" userId="bb9bfad89862696e" providerId="LiveId" clId="{ACA9F751-DFD5-4F75-B427-D20FCAEE2963}" dt="2025-08-28T16:39:59.030" v="1820" actId="478"/>
          <ac:picMkLst>
            <pc:docMk/>
            <pc:sldMk cId="1652504286" sldId="256"/>
            <ac:picMk id="16" creationId="{820EBECC-94E2-D70E-F577-3700D9FA316E}"/>
          </ac:picMkLst>
        </pc:picChg>
        <pc:picChg chg="add mod">
          <ac:chgData name="Mark Goldhand" userId="bb9bfad89862696e" providerId="LiveId" clId="{ACA9F751-DFD5-4F75-B427-D20FCAEE2963}" dt="2025-08-28T16:40:45.032" v="1824" actId="1076"/>
          <ac:picMkLst>
            <pc:docMk/>
            <pc:sldMk cId="1652504286" sldId="256"/>
            <ac:picMk id="18" creationId="{C763700B-2E2F-4354-CC06-4BA02919E6B7}"/>
          </ac:picMkLst>
        </pc:picChg>
      </pc:sldChg>
      <pc:sldChg chg="addSp delSp modSp add del mod setBg">
        <pc:chgData name="Mark Goldhand" userId="bb9bfad89862696e" providerId="LiveId" clId="{ACA9F751-DFD5-4F75-B427-D20FCAEE2963}" dt="2025-08-28T16:43:24.194" v="1933" actId="2696"/>
        <pc:sldMkLst>
          <pc:docMk/>
          <pc:sldMk cId="239925915" sldId="257"/>
        </pc:sldMkLst>
        <pc:spChg chg="mod">
          <ac:chgData name="Mark Goldhand" userId="bb9bfad89862696e" providerId="LiveId" clId="{ACA9F751-DFD5-4F75-B427-D20FCAEE2963}" dt="2025-08-28T15:23:16.752" v="377" actId="26606"/>
          <ac:spMkLst>
            <pc:docMk/>
            <pc:sldMk cId="239925915" sldId="257"/>
            <ac:spMk id="2" creationId="{BF7EF428-5ED9-CE0B-C7D6-5795194B31AF}"/>
          </ac:spMkLst>
        </pc:spChg>
        <pc:spChg chg="add del">
          <ac:chgData name="Mark Goldhand" userId="bb9bfad89862696e" providerId="LiveId" clId="{ACA9F751-DFD5-4F75-B427-D20FCAEE2963}" dt="2025-08-28T15:23:16.752" v="377" actId="26606"/>
          <ac:spMkLst>
            <pc:docMk/>
            <pc:sldMk cId="239925915" sldId="257"/>
            <ac:spMk id="10" creationId="{FB5B0058-AF13-4859-B429-4EDDE2A26F7F}"/>
          </ac:spMkLst>
        </pc:spChg>
        <pc:spChg chg="add del">
          <ac:chgData name="Mark Goldhand" userId="bb9bfad89862696e" providerId="LiveId" clId="{ACA9F751-DFD5-4F75-B427-D20FCAEE2963}" dt="2025-08-28T15:23:16.752" v="377" actId="26606"/>
          <ac:spMkLst>
            <pc:docMk/>
            <pc:sldMk cId="239925915" sldId="257"/>
            <ac:spMk id="12" creationId="{0277405F-0B4F-4418-B773-1B38814125B6}"/>
          </ac:spMkLst>
        </pc:spChg>
        <pc:picChg chg="add mod">
          <ac:chgData name="Mark Goldhand" userId="bb9bfad89862696e" providerId="LiveId" clId="{ACA9F751-DFD5-4F75-B427-D20FCAEE2963}" dt="2025-08-28T15:23:16.752" v="377" actId="26606"/>
          <ac:picMkLst>
            <pc:docMk/>
            <pc:sldMk cId="239925915" sldId="257"/>
            <ac:picMk id="3" creationId="{4568F1D5-8E47-733E-4357-14A711972A51}"/>
          </ac:picMkLst>
        </pc:picChg>
        <pc:picChg chg="mod ord">
          <ac:chgData name="Mark Goldhand" userId="bb9bfad89862696e" providerId="LiveId" clId="{ACA9F751-DFD5-4F75-B427-D20FCAEE2963}" dt="2025-08-28T15:23:16.752" v="377" actId="26606"/>
          <ac:picMkLst>
            <pc:docMk/>
            <pc:sldMk cId="239925915" sldId="257"/>
            <ac:picMk id="5" creationId="{6B43107C-EDE2-E731-7BCB-4406654E7DE8}"/>
          </ac:picMkLst>
        </pc:picChg>
      </pc:sldChg>
      <pc:sldChg chg="addSp modSp add del mod">
        <pc:chgData name="Mark Goldhand" userId="bb9bfad89862696e" providerId="LiveId" clId="{ACA9F751-DFD5-4F75-B427-D20FCAEE2963}" dt="2025-08-28T16:48:58.107" v="2078" actId="2696"/>
        <pc:sldMkLst>
          <pc:docMk/>
          <pc:sldMk cId="497187753" sldId="258"/>
        </pc:sldMkLst>
        <pc:spChg chg="mod">
          <ac:chgData name="Mark Goldhand" userId="bb9bfad89862696e" providerId="LiveId" clId="{ACA9F751-DFD5-4F75-B427-D20FCAEE2963}" dt="2025-08-28T15:23:50.901" v="411" actId="1076"/>
          <ac:spMkLst>
            <pc:docMk/>
            <pc:sldMk cId="497187753" sldId="258"/>
            <ac:spMk id="2" creationId="{B1790493-1589-30A5-1C16-9AFB9518ED24}"/>
          </ac:spMkLst>
        </pc:spChg>
        <pc:spChg chg="add mod">
          <ac:chgData name="Mark Goldhand" userId="bb9bfad89862696e" providerId="LiveId" clId="{ACA9F751-DFD5-4F75-B427-D20FCAEE2963}" dt="2025-08-28T15:24:13.885" v="419" actId="1076"/>
          <ac:spMkLst>
            <pc:docMk/>
            <pc:sldMk cId="497187753" sldId="258"/>
            <ac:spMk id="8" creationId="{630366E9-6C6C-8B66-8EFA-9925BA570FE8}"/>
          </ac:spMkLst>
        </pc:spChg>
        <pc:spChg chg="add mod">
          <ac:chgData name="Mark Goldhand" userId="bb9bfad89862696e" providerId="LiveId" clId="{ACA9F751-DFD5-4F75-B427-D20FCAEE2963}" dt="2025-08-28T15:24:31.976" v="426" actId="1076"/>
          <ac:spMkLst>
            <pc:docMk/>
            <pc:sldMk cId="497187753" sldId="258"/>
            <ac:spMk id="10" creationId="{5478457D-D1FF-9E73-CBA7-834B6E6061BC}"/>
          </ac:spMkLst>
        </pc:spChg>
        <pc:spChg chg="add mod">
          <ac:chgData name="Mark Goldhand" userId="bb9bfad89862696e" providerId="LiveId" clId="{ACA9F751-DFD5-4F75-B427-D20FCAEE2963}" dt="2025-08-28T15:24:46.667" v="431" actId="1076"/>
          <ac:spMkLst>
            <pc:docMk/>
            <pc:sldMk cId="497187753" sldId="258"/>
            <ac:spMk id="12" creationId="{6DA87859-58D8-8CBE-5EB1-4F39F8DB2FC8}"/>
          </ac:spMkLst>
        </pc:spChg>
        <pc:spChg chg="add mod">
          <ac:chgData name="Mark Goldhand" userId="bb9bfad89862696e" providerId="LiveId" clId="{ACA9F751-DFD5-4F75-B427-D20FCAEE2963}" dt="2025-08-28T15:24:55.681" v="433" actId="1076"/>
          <ac:spMkLst>
            <pc:docMk/>
            <pc:sldMk cId="497187753" sldId="258"/>
            <ac:spMk id="14" creationId="{2C3B0177-0E18-0360-85DD-BA2F0E490309}"/>
          </ac:spMkLst>
        </pc:spChg>
        <pc:spChg chg="add mod">
          <ac:chgData name="Mark Goldhand" userId="bb9bfad89862696e" providerId="LiveId" clId="{ACA9F751-DFD5-4F75-B427-D20FCAEE2963}" dt="2025-08-28T15:25:28.177" v="475" actId="1076"/>
          <ac:spMkLst>
            <pc:docMk/>
            <pc:sldMk cId="497187753" sldId="258"/>
            <ac:spMk id="16" creationId="{55CCE07F-D9B3-457F-30E7-2ABE14A68F77}"/>
          </ac:spMkLst>
        </pc:spChg>
        <pc:picChg chg="add mod">
          <ac:chgData name="Mark Goldhand" userId="bb9bfad89862696e" providerId="LiveId" clId="{ACA9F751-DFD5-4F75-B427-D20FCAEE2963}" dt="2025-08-28T15:23:56.736" v="413" actId="1076"/>
          <ac:picMkLst>
            <pc:docMk/>
            <pc:sldMk cId="497187753" sldId="258"/>
            <ac:picMk id="3" creationId="{6D9B9544-C381-B8B4-F275-8C3C4C529A99}"/>
          </ac:picMkLst>
        </pc:picChg>
        <pc:picChg chg="add mod">
          <ac:chgData name="Mark Goldhand" userId="bb9bfad89862696e" providerId="LiveId" clId="{ACA9F751-DFD5-4F75-B427-D20FCAEE2963}" dt="2025-08-28T15:24:02.988" v="415" actId="1076"/>
          <ac:picMkLst>
            <pc:docMk/>
            <pc:sldMk cId="497187753" sldId="258"/>
            <ac:picMk id="4" creationId="{5C467CC5-A66B-6C5E-6D20-0ADCA3951692}"/>
          </ac:picMkLst>
        </pc:picChg>
        <pc:picChg chg="mod">
          <ac:chgData name="Mark Goldhand" userId="bb9bfad89862696e" providerId="LiveId" clId="{ACA9F751-DFD5-4F75-B427-D20FCAEE2963}" dt="2025-08-28T15:24:28.391" v="425" actId="1076"/>
          <ac:picMkLst>
            <pc:docMk/>
            <pc:sldMk cId="497187753" sldId="258"/>
            <ac:picMk id="5" creationId="{836475C1-589F-FF63-6016-E71965FF5729}"/>
          </ac:picMkLst>
        </pc:picChg>
        <pc:picChg chg="add mod">
          <ac:chgData name="Mark Goldhand" userId="bb9bfad89862696e" providerId="LiveId" clId="{ACA9F751-DFD5-4F75-B427-D20FCAEE2963}" dt="2025-08-28T15:24:06.935" v="417" actId="1076"/>
          <ac:picMkLst>
            <pc:docMk/>
            <pc:sldMk cId="497187753" sldId="258"/>
            <ac:picMk id="6" creationId="{62B70995-78D3-C4B0-3083-3DA0E8F89307}"/>
          </ac:picMkLst>
        </pc:picChg>
        <pc:picChg chg="add mod">
          <ac:chgData name="Mark Goldhand" userId="bb9bfad89862696e" providerId="LiveId" clId="{ACA9F751-DFD5-4F75-B427-D20FCAEE2963}" dt="2025-08-28T15:24:59.563" v="435" actId="1076"/>
          <ac:picMkLst>
            <pc:docMk/>
            <pc:sldMk cId="497187753" sldId="258"/>
            <ac:picMk id="15" creationId="{BD42CC52-148D-9A1C-FDC4-0FFFD28DC5FB}"/>
          </ac:picMkLst>
        </pc:picChg>
      </pc:sldChg>
      <pc:sldChg chg="add del">
        <pc:chgData name="Mark Goldhand" userId="bb9bfad89862696e" providerId="LiveId" clId="{ACA9F751-DFD5-4F75-B427-D20FCAEE2963}" dt="2025-08-28T17:19:58.299" v="3872" actId="47"/>
        <pc:sldMkLst>
          <pc:docMk/>
          <pc:sldMk cId="373667363" sldId="259"/>
        </pc:sldMkLst>
      </pc:sldChg>
      <pc:sldChg chg="add del">
        <pc:chgData name="Mark Goldhand" userId="bb9bfad89862696e" providerId="LiveId" clId="{ACA9F751-DFD5-4F75-B427-D20FCAEE2963}" dt="2025-08-28T17:19:57.326" v="3871" actId="47"/>
        <pc:sldMkLst>
          <pc:docMk/>
          <pc:sldMk cId="1547764043" sldId="260"/>
        </pc:sldMkLst>
      </pc:sldChg>
      <pc:sldChg chg="add del">
        <pc:chgData name="Mark Goldhand" userId="bb9bfad89862696e" providerId="LiveId" clId="{ACA9F751-DFD5-4F75-B427-D20FCAEE2963}" dt="2025-08-28T17:16:57.216" v="3732" actId="47"/>
        <pc:sldMkLst>
          <pc:docMk/>
          <pc:sldMk cId="3922741709" sldId="261"/>
        </pc:sldMkLst>
      </pc:sldChg>
      <pc:sldChg chg="addSp modSp add del mod">
        <pc:chgData name="Mark Goldhand" userId="bb9bfad89862696e" providerId="LiveId" clId="{ACA9F751-DFD5-4F75-B427-D20FCAEE2963}" dt="2025-08-28T17:16:37.125" v="3729" actId="47"/>
        <pc:sldMkLst>
          <pc:docMk/>
          <pc:sldMk cId="3104341312" sldId="262"/>
        </pc:sldMkLst>
        <pc:spChg chg="mod">
          <ac:chgData name="Mark Goldhand" userId="bb9bfad89862696e" providerId="LiveId" clId="{ACA9F751-DFD5-4F75-B427-D20FCAEE2963}" dt="2025-08-28T16:27:29.813" v="952" actId="1076"/>
          <ac:spMkLst>
            <pc:docMk/>
            <pc:sldMk cId="3104341312" sldId="262"/>
            <ac:spMk id="2" creationId="{E0CA11B6-BC35-5544-C37E-3331992E1DCF}"/>
          </ac:spMkLst>
        </pc:spChg>
        <pc:spChg chg="add mod">
          <ac:chgData name="Mark Goldhand" userId="bb9bfad89862696e" providerId="LiveId" clId="{ACA9F751-DFD5-4F75-B427-D20FCAEE2963}" dt="2025-08-28T16:27:57.449" v="1003" actId="20577"/>
          <ac:spMkLst>
            <pc:docMk/>
            <pc:sldMk cId="3104341312" sldId="262"/>
            <ac:spMk id="3" creationId="{9645B245-968A-3E4A-3FEF-A5AB21193E61}"/>
          </ac:spMkLst>
        </pc:spChg>
        <pc:spChg chg="add mod">
          <ac:chgData name="Mark Goldhand" userId="bb9bfad89862696e" providerId="LiveId" clId="{ACA9F751-DFD5-4F75-B427-D20FCAEE2963}" dt="2025-08-28T16:29:01.333" v="1060" actId="1076"/>
          <ac:spMkLst>
            <pc:docMk/>
            <pc:sldMk cId="3104341312" sldId="262"/>
            <ac:spMk id="6" creationId="{6F0C435D-8F54-FB3B-651E-F48AC4470B19}"/>
          </ac:spMkLst>
        </pc:spChg>
        <pc:spChg chg="add mod">
          <ac:chgData name="Mark Goldhand" userId="bb9bfad89862696e" providerId="LiveId" clId="{ACA9F751-DFD5-4F75-B427-D20FCAEE2963}" dt="2025-08-28T16:29:23.142" v="1124" actId="1076"/>
          <ac:spMkLst>
            <pc:docMk/>
            <pc:sldMk cId="3104341312" sldId="262"/>
            <ac:spMk id="7" creationId="{10F279E8-9674-67F5-7468-DB12F4FA09EC}"/>
          </ac:spMkLst>
        </pc:spChg>
        <pc:spChg chg="add mod">
          <ac:chgData name="Mark Goldhand" userId="bb9bfad89862696e" providerId="LiveId" clId="{ACA9F751-DFD5-4F75-B427-D20FCAEE2963}" dt="2025-08-28T16:31:46.318" v="1327" actId="20577"/>
          <ac:spMkLst>
            <pc:docMk/>
            <pc:sldMk cId="3104341312" sldId="262"/>
            <ac:spMk id="8" creationId="{E83E4465-F997-654A-514E-E2C6A1C8ABCF}"/>
          </ac:spMkLst>
        </pc:spChg>
        <pc:spChg chg="add mod">
          <ac:chgData name="Mark Goldhand" userId="bb9bfad89862696e" providerId="LiveId" clId="{ACA9F751-DFD5-4F75-B427-D20FCAEE2963}" dt="2025-08-28T16:31:16.812" v="1290" actId="1076"/>
          <ac:spMkLst>
            <pc:docMk/>
            <pc:sldMk cId="3104341312" sldId="262"/>
            <ac:spMk id="9" creationId="{687509EA-2AAA-7B30-90B8-6ADAB985BCE9}"/>
          </ac:spMkLst>
        </pc:spChg>
        <pc:spChg chg="add mod">
          <ac:chgData name="Mark Goldhand" userId="bb9bfad89862696e" providerId="LiveId" clId="{ACA9F751-DFD5-4F75-B427-D20FCAEE2963}" dt="2025-08-28T16:33:08.880" v="1374" actId="1076"/>
          <ac:spMkLst>
            <pc:docMk/>
            <pc:sldMk cId="3104341312" sldId="262"/>
            <ac:spMk id="10" creationId="{DF13893F-25B0-ECCD-356E-EA2B49A99759}"/>
          </ac:spMkLst>
        </pc:spChg>
        <pc:spChg chg="add mod">
          <ac:chgData name="Mark Goldhand" userId="bb9bfad89862696e" providerId="LiveId" clId="{ACA9F751-DFD5-4F75-B427-D20FCAEE2963}" dt="2025-08-28T16:34:28.877" v="1536" actId="1076"/>
          <ac:spMkLst>
            <pc:docMk/>
            <pc:sldMk cId="3104341312" sldId="262"/>
            <ac:spMk id="11" creationId="{DAA7485E-25DA-B246-2FDE-D32B197CF018}"/>
          </ac:spMkLst>
        </pc:spChg>
        <pc:spChg chg="add mod">
          <ac:chgData name="Mark Goldhand" userId="bb9bfad89862696e" providerId="LiveId" clId="{ACA9F751-DFD5-4F75-B427-D20FCAEE2963}" dt="2025-08-28T16:35:16.201" v="1599" actId="20577"/>
          <ac:spMkLst>
            <pc:docMk/>
            <pc:sldMk cId="3104341312" sldId="262"/>
            <ac:spMk id="12" creationId="{68B79E92-0D4D-BDAD-A88F-4F8558E407D2}"/>
          </ac:spMkLst>
        </pc:spChg>
        <pc:spChg chg="add mod">
          <ac:chgData name="Mark Goldhand" userId="bb9bfad89862696e" providerId="LiveId" clId="{ACA9F751-DFD5-4F75-B427-D20FCAEE2963}" dt="2025-08-28T16:36:13.286" v="1658" actId="1076"/>
          <ac:spMkLst>
            <pc:docMk/>
            <pc:sldMk cId="3104341312" sldId="262"/>
            <ac:spMk id="13" creationId="{F78882AE-00CA-977A-1F3F-1625DF12E354}"/>
          </ac:spMkLst>
        </pc:spChg>
        <pc:spChg chg="add mod">
          <ac:chgData name="Mark Goldhand" userId="bb9bfad89862696e" providerId="LiveId" clId="{ACA9F751-DFD5-4F75-B427-D20FCAEE2963}" dt="2025-08-28T16:37:12.835" v="1769" actId="20577"/>
          <ac:spMkLst>
            <pc:docMk/>
            <pc:sldMk cId="3104341312" sldId="262"/>
            <ac:spMk id="14" creationId="{3C3F68B2-66C5-E153-B8FB-CBBE2A600FE4}"/>
          </ac:spMkLst>
        </pc:spChg>
      </pc:sldChg>
      <pc:sldChg chg="addSp delSp modSp add del mod">
        <pc:chgData name="Mark Goldhand" userId="bb9bfad89862696e" providerId="LiveId" clId="{ACA9F751-DFD5-4F75-B427-D20FCAEE2963}" dt="2025-08-28T17:04:26.402" v="2821" actId="2696"/>
        <pc:sldMkLst>
          <pc:docMk/>
          <pc:sldMk cId="94594038" sldId="263"/>
        </pc:sldMkLst>
        <pc:spChg chg="mod">
          <ac:chgData name="Mark Goldhand" userId="bb9bfad89862696e" providerId="LiveId" clId="{ACA9F751-DFD5-4F75-B427-D20FCAEE2963}" dt="2025-08-28T15:28:18.577" v="801" actId="1076"/>
          <ac:spMkLst>
            <pc:docMk/>
            <pc:sldMk cId="94594038" sldId="263"/>
            <ac:spMk id="2" creationId="{7EC08670-B8C7-370D-8E81-1739E65952AC}"/>
          </ac:spMkLst>
        </pc:spChg>
        <pc:spChg chg="add mod">
          <ac:chgData name="Mark Goldhand" userId="bb9bfad89862696e" providerId="LiveId" clId="{ACA9F751-DFD5-4F75-B427-D20FCAEE2963}" dt="2025-08-28T15:30:36.886" v="846" actId="1076"/>
          <ac:spMkLst>
            <pc:docMk/>
            <pc:sldMk cId="94594038" sldId="263"/>
            <ac:spMk id="8" creationId="{D21C067C-71A3-5A30-EFF3-0E34E7550AC3}"/>
          </ac:spMkLst>
        </pc:spChg>
        <pc:spChg chg="add mod">
          <ac:chgData name="Mark Goldhand" userId="bb9bfad89862696e" providerId="LiveId" clId="{ACA9F751-DFD5-4F75-B427-D20FCAEE2963}" dt="2025-08-28T15:30:51.909" v="874" actId="1076"/>
          <ac:spMkLst>
            <pc:docMk/>
            <pc:sldMk cId="94594038" sldId="263"/>
            <ac:spMk id="9" creationId="{725C9E21-E0E5-0DAA-742D-ED44B0B9AFC3}"/>
          </ac:spMkLst>
        </pc:spChg>
        <pc:spChg chg="add del mod">
          <ac:chgData name="Mark Goldhand" userId="bb9bfad89862696e" providerId="LiveId" clId="{ACA9F751-DFD5-4F75-B427-D20FCAEE2963}" dt="2025-08-28T16:27:12.908" v="924"/>
          <ac:spMkLst>
            <pc:docMk/>
            <pc:sldMk cId="94594038" sldId="263"/>
            <ac:spMk id="10" creationId="{EDD604D7-F51E-1649-C6E3-8FED9C9E226B}"/>
          </ac:spMkLst>
        </pc:spChg>
        <pc:picChg chg="add mod">
          <ac:chgData name="Mark Goldhand" userId="bb9bfad89862696e" providerId="LiveId" clId="{ACA9F751-DFD5-4F75-B427-D20FCAEE2963}" dt="2025-08-28T15:30:19.959" v="816" actId="1076"/>
          <ac:picMkLst>
            <pc:docMk/>
            <pc:sldMk cId="94594038" sldId="263"/>
            <ac:picMk id="3" creationId="{13E37F09-093C-42A5-52B3-C930D7146E1D}"/>
          </ac:picMkLst>
        </pc:picChg>
        <pc:picChg chg="add mod">
          <ac:chgData name="Mark Goldhand" userId="bb9bfad89862696e" providerId="LiveId" clId="{ACA9F751-DFD5-4F75-B427-D20FCAEE2963}" dt="2025-08-28T15:30:25.161" v="819" actId="1076"/>
          <ac:picMkLst>
            <pc:docMk/>
            <pc:sldMk cId="94594038" sldId="263"/>
            <ac:picMk id="4" creationId="{2BC46E93-20C7-13E1-1C5C-6CE7CA6993C9}"/>
          </ac:picMkLst>
        </pc:picChg>
        <pc:picChg chg="mod">
          <ac:chgData name="Mark Goldhand" userId="bb9bfad89862696e" providerId="LiveId" clId="{ACA9F751-DFD5-4F75-B427-D20FCAEE2963}" dt="2025-08-28T15:28:09.193" v="798" actId="1076"/>
          <ac:picMkLst>
            <pc:docMk/>
            <pc:sldMk cId="94594038" sldId="263"/>
            <ac:picMk id="5" creationId="{F088D8FD-3DF8-BE93-064B-9E796FBC57BB}"/>
          </ac:picMkLst>
        </pc:picChg>
        <pc:picChg chg="add del mod">
          <ac:chgData name="Mark Goldhand" userId="bb9bfad89862696e" providerId="LiveId" clId="{ACA9F751-DFD5-4F75-B427-D20FCAEE2963}" dt="2025-08-28T16:27:06.884" v="921" actId="478"/>
          <ac:picMkLst>
            <pc:docMk/>
            <pc:sldMk cId="94594038" sldId="263"/>
            <ac:picMk id="7" creationId="{29418FB0-6270-9C2F-803E-166C811683E6}"/>
          </ac:picMkLst>
        </pc:picChg>
      </pc:sldChg>
      <pc:sldChg chg="addSp modSp add del mod">
        <pc:chgData name="Mark Goldhand" userId="bb9bfad89862696e" providerId="LiveId" clId="{ACA9F751-DFD5-4F75-B427-D20FCAEE2963}" dt="2025-08-28T17:03:08.891" v="2775" actId="2696"/>
        <pc:sldMkLst>
          <pc:docMk/>
          <pc:sldMk cId="3924191377" sldId="264"/>
        </pc:sldMkLst>
        <pc:spChg chg="mod">
          <ac:chgData name="Mark Goldhand" userId="bb9bfad89862696e" providerId="LiveId" clId="{ACA9F751-DFD5-4F75-B427-D20FCAEE2963}" dt="2025-08-28T15:25:52.402" v="500" actId="1076"/>
          <ac:spMkLst>
            <pc:docMk/>
            <pc:sldMk cId="3924191377" sldId="264"/>
            <ac:spMk id="2" creationId="{BBCEACED-7D88-5CB1-57D9-53FF5CB30E08}"/>
          </ac:spMkLst>
        </pc:spChg>
        <pc:spChg chg="add mod">
          <ac:chgData name="Mark Goldhand" userId="bb9bfad89862696e" providerId="LiveId" clId="{ACA9F751-DFD5-4F75-B427-D20FCAEE2963}" dt="2025-08-28T15:27:14.804" v="652" actId="20577"/>
          <ac:spMkLst>
            <pc:docMk/>
            <pc:sldMk cId="3924191377" sldId="264"/>
            <ac:spMk id="4" creationId="{131A30D1-34D0-B5DD-DCF3-E6BDA294ADDF}"/>
          </ac:spMkLst>
        </pc:spChg>
        <pc:spChg chg="add mod">
          <ac:chgData name="Mark Goldhand" userId="bb9bfad89862696e" providerId="LiveId" clId="{ACA9F751-DFD5-4F75-B427-D20FCAEE2963}" dt="2025-08-28T15:27:41.824" v="763" actId="20577"/>
          <ac:spMkLst>
            <pc:docMk/>
            <pc:sldMk cId="3924191377" sldId="264"/>
            <ac:spMk id="7" creationId="{175ADD67-D573-40AD-0A3C-03C403FB2895}"/>
          </ac:spMkLst>
        </pc:spChg>
        <pc:picChg chg="add mod">
          <ac:chgData name="Mark Goldhand" userId="bb9bfad89862696e" providerId="LiveId" clId="{ACA9F751-DFD5-4F75-B427-D20FCAEE2963}" dt="2025-08-28T15:25:59.786" v="502" actId="1076"/>
          <ac:picMkLst>
            <pc:docMk/>
            <pc:sldMk cId="3924191377" sldId="264"/>
            <ac:picMk id="3" creationId="{A1407E95-C17E-B738-0290-F65A29861DA8}"/>
          </ac:picMkLst>
        </pc:picChg>
        <pc:picChg chg="mod">
          <ac:chgData name="Mark Goldhand" userId="bb9bfad89862696e" providerId="LiveId" clId="{ACA9F751-DFD5-4F75-B427-D20FCAEE2963}" dt="2025-08-28T15:26:50.394" v="620" actId="1076"/>
          <ac:picMkLst>
            <pc:docMk/>
            <pc:sldMk cId="3924191377" sldId="264"/>
            <ac:picMk id="5" creationId="{9D0822A1-1905-6254-3FA4-FFD742635B1D}"/>
          </ac:picMkLst>
        </pc:picChg>
        <pc:picChg chg="add mod">
          <ac:chgData name="Mark Goldhand" userId="bb9bfad89862696e" providerId="LiveId" clId="{ACA9F751-DFD5-4F75-B427-D20FCAEE2963}" dt="2025-08-28T15:27:22.521" v="654" actId="1076"/>
          <ac:picMkLst>
            <pc:docMk/>
            <pc:sldMk cId="3924191377" sldId="264"/>
            <ac:picMk id="8" creationId="{5B93D9EB-6AEF-DE08-197D-A8C6BAE72B51}"/>
          </ac:picMkLst>
        </pc:picChg>
      </pc:sldChg>
      <pc:sldChg chg="addSp modSp add mod">
        <pc:chgData name="Mark Goldhand" userId="bb9bfad89862696e" providerId="LiveId" clId="{ACA9F751-DFD5-4F75-B427-D20FCAEE2963}" dt="2025-08-28T16:45:20.975" v="1997" actId="115"/>
        <pc:sldMkLst>
          <pc:docMk/>
          <pc:sldMk cId="1643345472" sldId="265"/>
        </pc:sldMkLst>
        <pc:spChg chg="add mod">
          <ac:chgData name="Mark Goldhand" userId="bb9bfad89862696e" providerId="LiveId" clId="{ACA9F751-DFD5-4F75-B427-D20FCAEE2963}" dt="2025-08-28T16:45:20.975" v="1997" actId="115"/>
          <ac:spMkLst>
            <pc:docMk/>
            <pc:sldMk cId="1643345472" sldId="265"/>
            <ac:spMk id="5" creationId="{AD5ADCB0-A8BE-206B-5AD6-9B6981E7D956}"/>
          </ac:spMkLst>
        </pc:spChg>
        <pc:spChg chg="add mod">
          <ac:chgData name="Mark Goldhand" userId="bb9bfad89862696e" providerId="LiveId" clId="{ACA9F751-DFD5-4F75-B427-D20FCAEE2963}" dt="2025-08-28T16:45:16.575" v="1996" actId="1076"/>
          <ac:spMkLst>
            <pc:docMk/>
            <pc:sldMk cId="1643345472" sldId="265"/>
            <ac:spMk id="7" creationId="{0F1B44E9-7295-E76D-7A6B-7F800AD9F035}"/>
          </ac:spMkLst>
        </pc:spChg>
        <pc:spChg chg="mod">
          <ac:chgData name="Mark Goldhand" userId="bb9bfad89862696e" providerId="LiveId" clId="{ACA9F751-DFD5-4F75-B427-D20FCAEE2963}" dt="2025-08-28T16:43:36.200" v="1935" actId="20577"/>
          <ac:spMkLst>
            <pc:docMk/>
            <pc:sldMk cId="1643345472" sldId="265"/>
            <ac:spMk id="11" creationId="{D236933B-655F-A17B-EBC6-C1BA01D5E571}"/>
          </ac:spMkLst>
        </pc:spChg>
        <pc:spChg chg="mod">
          <ac:chgData name="Mark Goldhand" userId="bb9bfad89862696e" providerId="LiveId" clId="{ACA9F751-DFD5-4F75-B427-D20FCAEE2963}" dt="2025-08-28T16:43:38.638" v="1936" actId="20577"/>
          <ac:spMkLst>
            <pc:docMk/>
            <pc:sldMk cId="1643345472" sldId="265"/>
            <ac:spMk id="19" creationId="{8DE3B63B-B4D5-FD62-BD5C-B2711DBCE403}"/>
          </ac:spMkLst>
        </pc:spChg>
      </pc:sldChg>
      <pc:sldChg chg="addSp delSp modSp add mod">
        <pc:chgData name="Mark Goldhand" userId="bb9bfad89862696e" providerId="LiveId" clId="{ACA9F751-DFD5-4F75-B427-D20FCAEE2963}" dt="2025-08-28T16:48:51.509" v="2077" actId="1076"/>
        <pc:sldMkLst>
          <pc:docMk/>
          <pc:sldMk cId="3132682147" sldId="266"/>
        </pc:sldMkLst>
        <pc:spChg chg="del mod">
          <ac:chgData name="Mark Goldhand" userId="bb9bfad89862696e" providerId="LiveId" clId="{ACA9F751-DFD5-4F75-B427-D20FCAEE2963}" dt="2025-08-28T16:45:49.220" v="2005"/>
          <ac:spMkLst>
            <pc:docMk/>
            <pc:sldMk cId="3132682147" sldId="266"/>
            <ac:spMk id="5" creationId="{10A5A260-42C4-7D3A-5D96-51BA743CC00E}"/>
          </ac:spMkLst>
        </pc:spChg>
        <pc:spChg chg="del mod">
          <ac:chgData name="Mark Goldhand" userId="bb9bfad89862696e" providerId="LiveId" clId="{ACA9F751-DFD5-4F75-B427-D20FCAEE2963}" dt="2025-08-28T16:45:49.220" v="2003"/>
          <ac:spMkLst>
            <pc:docMk/>
            <pc:sldMk cId="3132682147" sldId="266"/>
            <ac:spMk id="7" creationId="{66746CA7-F65B-7CFC-F4D8-70FC27581896}"/>
          </ac:spMkLst>
        </pc:spChg>
        <pc:spChg chg="add mod">
          <ac:chgData name="Mark Goldhand" userId="bb9bfad89862696e" providerId="LiveId" clId="{ACA9F751-DFD5-4F75-B427-D20FCAEE2963}" dt="2025-08-28T16:46:14.922" v="2036" actId="255"/>
          <ac:spMkLst>
            <pc:docMk/>
            <pc:sldMk cId="3132682147" sldId="266"/>
            <ac:spMk id="15" creationId="{DA28E6C9-E16A-9B19-30B7-2DB72711327F}"/>
          </ac:spMkLst>
        </pc:spChg>
        <pc:spChg chg="add mod">
          <ac:chgData name="Mark Goldhand" userId="bb9bfad89862696e" providerId="LiveId" clId="{ACA9F751-DFD5-4F75-B427-D20FCAEE2963}" dt="2025-08-28T16:47:30.577" v="2060" actId="122"/>
          <ac:spMkLst>
            <pc:docMk/>
            <pc:sldMk cId="3132682147" sldId="266"/>
            <ac:spMk id="22" creationId="{6DD06175-3F9E-5D36-9213-732373598606}"/>
          </ac:spMkLst>
        </pc:spChg>
        <pc:spChg chg="add mod">
          <ac:chgData name="Mark Goldhand" userId="bb9bfad89862696e" providerId="LiveId" clId="{ACA9F751-DFD5-4F75-B427-D20FCAEE2963}" dt="2025-08-28T16:47:21.518" v="2057" actId="1076"/>
          <ac:spMkLst>
            <pc:docMk/>
            <pc:sldMk cId="3132682147" sldId="266"/>
            <ac:spMk id="24" creationId="{3989B50E-C018-6756-0967-2CFA2220BFA2}"/>
          </ac:spMkLst>
        </pc:spChg>
        <pc:spChg chg="add mod">
          <ac:chgData name="Mark Goldhand" userId="bb9bfad89862696e" providerId="LiveId" clId="{ACA9F751-DFD5-4F75-B427-D20FCAEE2963}" dt="2025-08-28T16:47:47.825" v="2065" actId="1076"/>
          <ac:spMkLst>
            <pc:docMk/>
            <pc:sldMk cId="3132682147" sldId="266"/>
            <ac:spMk id="26" creationId="{51D6C92B-F34F-93D7-F44A-0D264A703F2F}"/>
          </ac:spMkLst>
        </pc:spChg>
        <pc:spChg chg="add mod">
          <ac:chgData name="Mark Goldhand" userId="bb9bfad89862696e" providerId="LiveId" clId="{ACA9F751-DFD5-4F75-B427-D20FCAEE2963}" dt="2025-08-28T16:48:02.275" v="2068" actId="1076"/>
          <ac:spMkLst>
            <pc:docMk/>
            <pc:sldMk cId="3132682147" sldId="266"/>
            <ac:spMk id="29" creationId="{D3B25C37-5AB9-A21B-36FB-67629A45C9FE}"/>
          </ac:spMkLst>
        </pc:spChg>
        <pc:spChg chg="add mod">
          <ac:chgData name="Mark Goldhand" userId="bb9bfad89862696e" providerId="LiveId" clId="{ACA9F751-DFD5-4F75-B427-D20FCAEE2963}" dt="2025-08-28T16:48:29.665" v="2072" actId="1076"/>
          <ac:spMkLst>
            <pc:docMk/>
            <pc:sldMk cId="3132682147" sldId="266"/>
            <ac:spMk id="31" creationId="{B50E0694-E237-CC9B-08C6-21AC7DE0D08F}"/>
          </ac:spMkLst>
        </pc:spChg>
        <pc:picChg chg="add mod">
          <ac:chgData name="Mark Goldhand" userId="bb9bfad89862696e" providerId="LiveId" clId="{ACA9F751-DFD5-4F75-B427-D20FCAEE2963}" dt="2025-08-28T16:46:21.501" v="2039" actId="1076"/>
          <ac:picMkLst>
            <pc:docMk/>
            <pc:sldMk cId="3132682147" sldId="266"/>
            <ac:picMk id="16" creationId="{1758B87A-A243-2B27-A10B-26484D0DFDD2}"/>
          </ac:picMkLst>
        </pc:picChg>
        <pc:picChg chg="add mod">
          <ac:chgData name="Mark Goldhand" userId="bb9bfad89862696e" providerId="LiveId" clId="{ACA9F751-DFD5-4F75-B427-D20FCAEE2963}" dt="2025-08-28T16:47:12.847" v="2054" actId="1076"/>
          <ac:picMkLst>
            <pc:docMk/>
            <pc:sldMk cId="3132682147" sldId="266"/>
            <ac:picMk id="17" creationId="{3AA9AE0A-3D20-42C1-BCD7-F9971E4E3A02}"/>
          </ac:picMkLst>
        </pc:picChg>
        <pc:picChg chg="del">
          <ac:chgData name="Mark Goldhand" userId="bb9bfad89862696e" providerId="LiveId" clId="{ACA9F751-DFD5-4F75-B427-D20FCAEE2963}" dt="2025-08-28T16:45:46.733" v="1999" actId="478"/>
          <ac:picMkLst>
            <pc:docMk/>
            <pc:sldMk cId="3132682147" sldId="266"/>
            <ac:picMk id="18" creationId="{176D5FF8-2528-C138-1923-2587700AF48F}"/>
          </ac:picMkLst>
        </pc:picChg>
        <pc:picChg chg="add mod">
          <ac:chgData name="Mark Goldhand" userId="bb9bfad89862696e" providerId="LiveId" clId="{ACA9F751-DFD5-4F75-B427-D20FCAEE2963}" dt="2025-08-28T16:46:36.472" v="2045" actId="1076"/>
          <ac:picMkLst>
            <pc:docMk/>
            <pc:sldMk cId="3132682147" sldId="266"/>
            <ac:picMk id="20" creationId="{BC1D7298-B8E6-8362-35A3-928E51E78630}"/>
          </ac:picMkLst>
        </pc:picChg>
        <pc:picChg chg="add mod">
          <ac:chgData name="Mark Goldhand" userId="bb9bfad89862696e" providerId="LiveId" clId="{ACA9F751-DFD5-4F75-B427-D20FCAEE2963}" dt="2025-08-28T16:47:53.819" v="2066"/>
          <ac:picMkLst>
            <pc:docMk/>
            <pc:sldMk cId="3132682147" sldId="266"/>
            <ac:picMk id="27" creationId="{D35544C7-C352-7338-E238-77297E07E54F}"/>
          </ac:picMkLst>
        </pc:picChg>
        <pc:picChg chg="add mod">
          <ac:chgData name="Mark Goldhand" userId="bb9bfad89862696e" providerId="LiveId" clId="{ACA9F751-DFD5-4F75-B427-D20FCAEE2963}" dt="2025-08-28T16:48:51.509" v="2077" actId="1076"/>
          <ac:picMkLst>
            <pc:docMk/>
            <pc:sldMk cId="3132682147" sldId="266"/>
            <ac:picMk id="32" creationId="{2597B687-745A-C2F7-7711-D833BADE54B5}"/>
          </ac:picMkLst>
        </pc:picChg>
      </pc:sldChg>
      <pc:sldChg chg="modSp add mod">
        <pc:chgData name="Mark Goldhand" userId="bb9bfad89862696e" providerId="LiveId" clId="{ACA9F751-DFD5-4F75-B427-D20FCAEE2963}" dt="2025-08-28T16:49:30.406" v="2103" actId="1076"/>
        <pc:sldMkLst>
          <pc:docMk/>
          <pc:sldMk cId="1865657032" sldId="267"/>
        </pc:sldMkLst>
        <pc:spChg chg="mod">
          <ac:chgData name="Mark Goldhand" userId="bb9bfad89862696e" providerId="LiveId" clId="{ACA9F751-DFD5-4F75-B427-D20FCAEE2963}" dt="2025-08-28T16:49:30.406" v="2103" actId="1076"/>
          <ac:spMkLst>
            <pc:docMk/>
            <pc:sldMk cId="1865657032" sldId="267"/>
            <ac:spMk id="5" creationId="{1A536042-4CC1-4E4A-8AD2-4BA2081785AD}"/>
          </ac:spMkLst>
        </pc:spChg>
        <pc:spChg chg="mod">
          <ac:chgData name="Mark Goldhand" userId="bb9bfad89862696e" providerId="LiveId" clId="{ACA9F751-DFD5-4F75-B427-D20FCAEE2963}" dt="2025-08-28T16:49:15.795" v="2083" actId="20577"/>
          <ac:spMkLst>
            <pc:docMk/>
            <pc:sldMk cId="1865657032" sldId="267"/>
            <ac:spMk id="7" creationId="{265D45D3-BA9F-BF4B-2D69-0BF62116C07E}"/>
          </ac:spMkLst>
        </pc:spChg>
      </pc:sldChg>
      <pc:sldChg chg="addSp delSp modSp add mod">
        <pc:chgData name="Mark Goldhand" userId="bb9bfad89862696e" providerId="LiveId" clId="{ACA9F751-DFD5-4F75-B427-D20FCAEE2963}" dt="2025-08-28T17:12:06.394" v="3373"/>
        <pc:sldMkLst>
          <pc:docMk/>
          <pc:sldMk cId="510062394" sldId="268"/>
        </pc:sldMkLst>
        <pc:spChg chg="del mod">
          <ac:chgData name="Mark Goldhand" userId="bb9bfad89862696e" providerId="LiveId" clId="{ACA9F751-DFD5-4F75-B427-D20FCAEE2963}" dt="2025-08-28T16:49:43.865" v="2111"/>
          <ac:spMkLst>
            <pc:docMk/>
            <pc:sldMk cId="510062394" sldId="268"/>
            <ac:spMk id="5" creationId="{5B76270D-3899-67B5-758A-80A445823210}"/>
          </ac:spMkLst>
        </pc:spChg>
        <pc:spChg chg="del mod">
          <ac:chgData name="Mark Goldhand" userId="bb9bfad89862696e" providerId="LiveId" clId="{ACA9F751-DFD5-4F75-B427-D20FCAEE2963}" dt="2025-08-28T16:49:43.865" v="2109"/>
          <ac:spMkLst>
            <pc:docMk/>
            <pc:sldMk cId="510062394" sldId="268"/>
            <ac:spMk id="7" creationId="{5AF36327-C677-03F3-B3E3-9B52B138631B}"/>
          </ac:spMkLst>
        </pc:spChg>
        <pc:spChg chg="add mod">
          <ac:chgData name="Mark Goldhand" userId="bb9bfad89862696e" providerId="LiveId" clId="{ACA9F751-DFD5-4F75-B427-D20FCAEE2963}" dt="2025-08-28T17:03:32.831" v="2808" actId="20577"/>
          <ac:spMkLst>
            <pc:docMk/>
            <pc:sldMk cId="510062394" sldId="268"/>
            <ac:spMk id="15" creationId="{1FBACC62-2573-59A0-F280-70F9BB1236F6}"/>
          </ac:spMkLst>
        </pc:spChg>
        <pc:spChg chg="add mod">
          <ac:chgData name="Mark Goldhand" userId="bb9bfad89862696e" providerId="LiveId" clId="{ACA9F751-DFD5-4F75-B427-D20FCAEE2963}" dt="2025-08-28T16:53:18.857" v="2250" actId="5793"/>
          <ac:spMkLst>
            <pc:docMk/>
            <pc:sldMk cId="510062394" sldId="268"/>
            <ac:spMk id="22" creationId="{04C6E740-485E-2AF5-39F2-F0C306EC00AE}"/>
          </ac:spMkLst>
        </pc:spChg>
        <pc:spChg chg="add del mod">
          <ac:chgData name="Mark Goldhand" userId="bb9bfad89862696e" providerId="LiveId" clId="{ACA9F751-DFD5-4F75-B427-D20FCAEE2963}" dt="2025-08-28T16:55:20.808" v="2379"/>
          <ac:spMkLst>
            <pc:docMk/>
            <pc:sldMk cId="510062394" sldId="268"/>
            <ac:spMk id="23" creationId="{3C700793-8C9B-D481-1EEB-2C7A2A9D64A3}"/>
          </ac:spMkLst>
        </pc:spChg>
        <pc:spChg chg="add mod">
          <ac:chgData name="Mark Goldhand" userId="bb9bfad89862696e" providerId="LiveId" clId="{ACA9F751-DFD5-4F75-B427-D20FCAEE2963}" dt="2025-08-28T16:56:55.862" v="2516" actId="20577"/>
          <ac:spMkLst>
            <pc:docMk/>
            <pc:sldMk cId="510062394" sldId="268"/>
            <ac:spMk id="25" creationId="{A7D97FB6-7839-D98E-868B-938E3C583C5F}"/>
          </ac:spMkLst>
        </pc:spChg>
        <pc:spChg chg="add mod">
          <ac:chgData name="Mark Goldhand" userId="bb9bfad89862696e" providerId="LiveId" clId="{ACA9F751-DFD5-4F75-B427-D20FCAEE2963}" dt="2025-08-28T16:55:55.094" v="2457" actId="1076"/>
          <ac:spMkLst>
            <pc:docMk/>
            <pc:sldMk cId="510062394" sldId="268"/>
            <ac:spMk id="29" creationId="{56FED252-4B72-D311-32CF-23621407CBFF}"/>
          </ac:spMkLst>
        </pc:spChg>
        <pc:spChg chg="add mod">
          <ac:chgData name="Mark Goldhand" userId="bb9bfad89862696e" providerId="LiveId" clId="{ACA9F751-DFD5-4F75-B427-D20FCAEE2963}" dt="2025-08-28T17:01:28.419" v="2600" actId="1076"/>
          <ac:spMkLst>
            <pc:docMk/>
            <pc:sldMk cId="510062394" sldId="268"/>
            <ac:spMk id="35" creationId="{E7A50551-C551-5EF4-2D2F-A6962C03475A}"/>
          </ac:spMkLst>
        </pc:spChg>
        <pc:spChg chg="add mod">
          <ac:chgData name="Mark Goldhand" userId="bb9bfad89862696e" providerId="LiveId" clId="{ACA9F751-DFD5-4F75-B427-D20FCAEE2963}" dt="2025-08-28T17:01:23.292" v="2597" actId="20577"/>
          <ac:spMkLst>
            <pc:docMk/>
            <pc:sldMk cId="510062394" sldId="268"/>
            <ac:spMk id="36" creationId="{B81FBF1A-A1B9-D2D6-B271-AFE6E7523177}"/>
          </ac:spMkLst>
        </pc:spChg>
        <pc:spChg chg="add mod">
          <ac:chgData name="Mark Goldhand" userId="bb9bfad89862696e" providerId="LiveId" clId="{ACA9F751-DFD5-4F75-B427-D20FCAEE2963}" dt="2025-08-28T17:02:31.102" v="2772" actId="1076"/>
          <ac:spMkLst>
            <pc:docMk/>
            <pc:sldMk cId="510062394" sldId="268"/>
            <ac:spMk id="38" creationId="{D197323E-FFCE-B3BB-B83F-9C783D92657F}"/>
          </ac:spMkLst>
        </pc:spChg>
        <pc:picChg chg="mod">
          <ac:chgData name="Mark Goldhand" userId="bb9bfad89862696e" providerId="LiveId" clId="{ACA9F751-DFD5-4F75-B427-D20FCAEE2963}" dt="2025-08-28T16:54:17.127" v="2354" actId="1076"/>
          <ac:picMkLst>
            <pc:docMk/>
            <pc:sldMk cId="510062394" sldId="268"/>
            <ac:picMk id="2" creationId="{34FC7DBA-DCE1-9DA0-43B3-ECAACB36E41F}"/>
          </ac:picMkLst>
        </pc:picChg>
        <pc:picChg chg="add del mod">
          <ac:chgData name="Mark Goldhand" userId="bb9bfad89862696e" providerId="LiveId" clId="{ACA9F751-DFD5-4F75-B427-D20FCAEE2963}" dt="2025-08-28T16:51:32.897" v="2150" actId="478"/>
          <ac:picMkLst>
            <pc:docMk/>
            <pc:sldMk cId="510062394" sldId="268"/>
            <ac:picMk id="17" creationId="{5ED355A5-86FD-5AD0-9862-E4C1B204816E}"/>
          </ac:picMkLst>
        </pc:picChg>
        <pc:picChg chg="del">
          <ac:chgData name="Mark Goldhand" userId="bb9bfad89862696e" providerId="LiveId" clId="{ACA9F751-DFD5-4F75-B427-D20FCAEE2963}" dt="2025-08-28T16:49:39.503" v="2105" actId="478"/>
          <ac:picMkLst>
            <pc:docMk/>
            <pc:sldMk cId="510062394" sldId="268"/>
            <ac:picMk id="18" creationId="{74C9D9A7-0828-31B0-6E87-9948694E5E26}"/>
          </ac:picMkLst>
        </pc:picChg>
        <pc:picChg chg="add del mod">
          <ac:chgData name="Mark Goldhand" userId="bb9bfad89862696e" providerId="LiveId" clId="{ACA9F751-DFD5-4F75-B427-D20FCAEE2963}" dt="2025-08-28T16:52:02.653" v="2156" actId="478"/>
          <ac:picMkLst>
            <pc:docMk/>
            <pc:sldMk cId="510062394" sldId="268"/>
            <ac:picMk id="21" creationId="{47111BDA-1982-F112-26CA-0AC12FECB29A}"/>
          </ac:picMkLst>
        </pc:picChg>
        <pc:picChg chg="add del mod">
          <ac:chgData name="Mark Goldhand" userId="bb9bfad89862696e" providerId="LiveId" clId="{ACA9F751-DFD5-4F75-B427-D20FCAEE2963}" dt="2025-08-28T17:12:06.068" v="3372" actId="478"/>
          <ac:picMkLst>
            <pc:docMk/>
            <pc:sldMk cId="510062394" sldId="268"/>
            <ac:picMk id="40" creationId="{D0964A05-8EB2-DD05-8A3F-6C303622A88E}"/>
          </ac:picMkLst>
        </pc:picChg>
        <pc:picChg chg="add mod">
          <ac:chgData name="Mark Goldhand" userId="bb9bfad89862696e" providerId="LiveId" clId="{ACA9F751-DFD5-4F75-B427-D20FCAEE2963}" dt="2025-08-28T17:12:06.394" v="3373"/>
          <ac:picMkLst>
            <pc:docMk/>
            <pc:sldMk cId="510062394" sldId="268"/>
            <ac:picMk id="41" creationId="{D6804708-A9E6-3251-9247-7FC9BF123E78}"/>
          </ac:picMkLst>
        </pc:picChg>
        <pc:cxnChg chg="add mod">
          <ac:chgData name="Mark Goldhand" userId="bb9bfad89862696e" providerId="LiveId" clId="{ACA9F751-DFD5-4F75-B427-D20FCAEE2963}" dt="2025-08-28T16:54:54.986" v="2361" actId="208"/>
          <ac:cxnSpMkLst>
            <pc:docMk/>
            <pc:sldMk cId="510062394" sldId="268"/>
            <ac:cxnSpMk id="27" creationId="{3BF9C8CE-7CD2-F95F-2D8D-F9F3B8EE14C3}"/>
          </ac:cxnSpMkLst>
        </pc:cxnChg>
        <pc:cxnChg chg="add mod">
          <ac:chgData name="Mark Goldhand" userId="bb9bfad89862696e" providerId="LiveId" clId="{ACA9F751-DFD5-4F75-B427-D20FCAEE2963}" dt="2025-08-28T16:55:57.672" v="2458"/>
          <ac:cxnSpMkLst>
            <pc:docMk/>
            <pc:sldMk cId="510062394" sldId="268"/>
            <ac:cxnSpMk id="30" creationId="{E07A1968-BC79-0859-ACAE-AF682041A663}"/>
          </ac:cxnSpMkLst>
        </pc:cxnChg>
        <pc:cxnChg chg="add mod">
          <ac:chgData name="Mark Goldhand" userId="bb9bfad89862696e" providerId="LiveId" clId="{ACA9F751-DFD5-4F75-B427-D20FCAEE2963}" dt="2025-08-28T16:56:00.931" v="2459"/>
          <ac:cxnSpMkLst>
            <pc:docMk/>
            <pc:sldMk cId="510062394" sldId="268"/>
            <ac:cxnSpMk id="31" creationId="{5DE719C5-B7E9-5276-E003-A36255B9B2F3}"/>
          </ac:cxnSpMkLst>
        </pc:cxnChg>
        <pc:cxnChg chg="add mod">
          <ac:chgData name="Mark Goldhand" userId="bb9bfad89862696e" providerId="LiveId" clId="{ACA9F751-DFD5-4F75-B427-D20FCAEE2963}" dt="2025-08-28T16:56:05.701" v="2460"/>
          <ac:cxnSpMkLst>
            <pc:docMk/>
            <pc:sldMk cId="510062394" sldId="268"/>
            <ac:cxnSpMk id="32" creationId="{24AB16E8-6F8C-9C9E-8D77-48698C3ABA04}"/>
          </ac:cxnSpMkLst>
        </pc:cxnChg>
        <pc:cxnChg chg="add mod">
          <ac:chgData name="Mark Goldhand" userId="bb9bfad89862696e" providerId="LiveId" clId="{ACA9F751-DFD5-4F75-B427-D20FCAEE2963}" dt="2025-08-28T16:56:15.761" v="2462" actId="1076"/>
          <ac:cxnSpMkLst>
            <pc:docMk/>
            <pc:sldMk cId="510062394" sldId="268"/>
            <ac:cxnSpMk id="33" creationId="{47DBAD04-1390-AA77-7153-52EBF4B52F21}"/>
          </ac:cxnSpMkLst>
        </pc:cxnChg>
        <pc:cxnChg chg="add mod">
          <ac:chgData name="Mark Goldhand" userId="bb9bfad89862696e" providerId="LiveId" clId="{ACA9F751-DFD5-4F75-B427-D20FCAEE2963}" dt="2025-08-28T17:02:26.058" v="2771" actId="1076"/>
          <ac:cxnSpMkLst>
            <pc:docMk/>
            <pc:sldMk cId="510062394" sldId="268"/>
            <ac:cxnSpMk id="39" creationId="{F9929E15-8230-B673-52C3-01202D4CD5F5}"/>
          </ac:cxnSpMkLst>
        </pc:cxnChg>
      </pc:sldChg>
      <pc:sldChg chg="addSp delSp modSp add mod">
        <pc:chgData name="Mark Goldhand" userId="bb9bfad89862696e" providerId="LiveId" clId="{ACA9F751-DFD5-4F75-B427-D20FCAEE2963}" dt="2025-08-28T17:12:03.055" v="3371" actId="1076"/>
        <pc:sldMkLst>
          <pc:docMk/>
          <pc:sldMk cId="3651944063" sldId="269"/>
        </pc:sldMkLst>
        <pc:spChg chg="del mod">
          <ac:chgData name="Mark Goldhand" userId="bb9bfad89862696e" providerId="LiveId" clId="{ACA9F751-DFD5-4F75-B427-D20FCAEE2963}" dt="2025-08-28T17:03:16.626" v="2783"/>
          <ac:spMkLst>
            <pc:docMk/>
            <pc:sldMk cId="3651944063" sldId="269"/>
            <ac:spMk id="5" creationId="{CF538FCD-BF94-B406-03CA-E13A30E96D81}"/>
          </ac:spMkLst>
        </pc:spChg>
        <pc:spChg chg="del mod">
          <ac:chgData name="Mark Goldhand" userId="bb9bfad89862696e" providerId="LiveId" clId="{ACA9F751-DFD5-4F75-B427-D20FCAEE2963}" dt="2025-08-28T17:03:16.625" v="2781"/>
          <ac:spMkLst>
            <pc:docMk/>
            <pc:sldMk cId="3651944063" sldId="269"/>
            <ac:spMk id="7" creationId="{878D7E4C-6B69-9BAC-C821-00E715B26ED4}"/>
          </ac:spMkLst>
        </pc:spChg>
        <pc:spChg chg="add mod">
          <ac:chgData name="Mark Goldhand" userId="bb9bfad89862696e" providerId="LiveId" clId="{ACA9F751-DFD5-4F75-B427-D20FCAEE2963}" dt="2025-08-28T17:03:54.948" v="2812" actId="1076"/>
          <ac:spMkLst>
            <pc:docMk/>
            <pc:sldMk cId="3651944063" sldId="269"/>
            <ac:spMk id="16" creationId="{EC680F26-A2E3-4134-7515-B3A677936296}"/>
          </ac:spMkLst>
        </pc:spChg>
        <pc:spChg chg="add mod">
          <ac:chgData name="Mark Goldhand" userId="bb9bfad89862696e" providerId="LiveId" clId="{ACA9F751-DFD5-4F75-B427-D20FCAEE2963}" dt="2025-08-28T17:05:46.776" v="2901" actId="1076"/>
          <ac:spMkLst>
            <pc:docMk/>
            <pc:sldMk cId="3651944063" sldId="269"/>
            <ac:spMk id="23" creationId="{DA18E388-A8F4-9C50-1476-7492A01E4CEA}"/>
          </ac:spMkLst>
        </pc:spChg>
        <pc:spChg chg="add mod">
          <ac:chgData name="Mark Goldhand" userId="bb9bfad89862696e" providerId="LiveId" clId="{ACA9F751-DFD5-4F75-B427-D20FCAEE2963}" dt="2025-08-28T17:06:48.172" v="3079" actId="1076"/>
          <ac:spMkLst>
            <pc:docMk/>
            <pc:sldMk cId="3651944063" sldId="269"/>
            <ac:spMk id="26" creationId="{F2D6E35B-138A-B40D-D1F7-5220C2D1A53B}"/>
          </ac:spMkLst>
        </pc:spChg>
        <pc:spChg chg="add del mod">
          <ac:chgData name="Mark Goldhand" userId="bb9bfad89862696e" providerId="LiveId" clId="{ACA9F751-DFD5-4F75-B427-D20FCAEE2963}" dt="2025-08-28T17:07:17.892" v="3103"/>
          <ac:spMkLst>
            <pc:docMk/>
            <pc:sldMk cId="3651944063" sldId="269"/>
            <ac:spMk id="27" creationId="{E7899D4E-F206-CC13-5A2D-3E2D205238B5}"/>
          </ac:spMkLst>
        </pc:spChg>
        <pc:spChg chg="add del mod">
          <ac:chgData name="Mark Goldhand" userId="bb9bfad89862696e" providerId="LiveId" clId="{ACA9F751-DFD5-4F75-B427-D20FCAEE2963}" dt="2025-08-28T17:07:17.893" v="3105"/>
          <ac:spMkLst>
            <pc:docMk/>
            <pc:sldMk cId="3651944063" sldId="269"/>
            <ac:spMk id="29" creationId="{CFA77713-68AD-8000-0691-A336CACF32B0}"/>
          </ac:spMkLst>
        </pc:spChg>
        <pc:spChg chg="add mod">
          <ac:chgData name="Mark Goldhand" userId="bb9bfad89862696e" providerId="LiveId" clId="{ACA9F751-DFD5-4F75-B427-D20FCAEE2963}" dt="2025-08-28T17:07:09.620" v="3101" actId="1076"/>
          <ac:spMkLst>
            <pc:docMk/>
            <pc:sldMk cId="3651944063" sldId="269"/>
            <ac:spMk id="31" creationId="{2D55FE1B-06EE-353C-44A2-DD24F04EF36C}"/>
          </ac:spMkLst>
        </pc:spChg>
        <pc:spChg chg="add mod">
          <ac:chgData name="Mark Goldhand" userId="bb9bfad89862696e" providerId="LiveId" clId="{ACA9F751-DFD5-4F75-B427-D20FCAEE2963}" dt="2025-08-28T17:08:42.614" v="3235" actId="1076"/>
          <ac:spMkLst>
            <pc:docMk/>
            <pc:sldMk cId="3651944063" sldId="269"/>
            <ac:spMk id="34" creationId="{D57DA639-C40C-3D94-8C77-0E5B78D29ABC}"/>
          </ac:spMkLst>
        </pc:spChg>
        <pc:spChg chg="add mod">
          <ac:chgData name="Mark Goldhand" userId="bb9bfad89862696e" providerId="LiveId" clId="{ACA9F751-DFD5-4F75-B427-D20FCAEE2963}" dt="2025-08-28T17:10:09.766" v="3259" actId="1076"/>
          <ac:spMkLst>
            <pc:docMk/>
            <pc:sldMk cId="3651944063" sldId="269"/>
            <ac:spMk id="38" creationId="{5446E76F-66F6-DCC7-26F6-BC4F20AE2130}"/>
          </ac:spMkLst>
        </pc:spChg>
        <pc:spChg chg="add mod">
          <ac:chgData name="Mark Goldhand" userId="bb9bfad89862696e" providerId="LiveId" clId="{ACA9F751-DFD5-4F75-B427-D20FCAEE2963}" dt="2025-08-28T17:11:28.472" v="3364" actId="1076"/>
          <ac:spMkLst>
            <pc:docMk/>
            <pc:sldMk cId="3651944063" sldId="269"/>
            <ac:spMk id="41" creationId="{F684A6FC-E8BD-87BF-BBC5-649CBF574E79}"/>
          </ac:spMkLst>
        </pc:spChg>
        <pc:picChg chg="mod">
          <ac:chgData name="Mark Goldhand" userId="bb9bfad89862696e" providerId="LiveId" clId="{ACA9F751-DFD5-4F75-B427-D20FCAEE2963}" dt="2025-08-28T17:11:22.857" v="3363" actId="1076"/>
          <ac:picMkLst>
            <pc:docMk/>
            <pc:sldMk cId="3651944063" sldId="269"/>
            <ac:picMk id="2" creationId="{50962057-A6ED-4A72-3091-79D4ABB43F46}"/>
          </ac:picMkLst>
        </pc:picChg>
        <pc:picChg chg="add mod">
          <ac:chgData name="Mark Goldhand" userId="bb9bfad89862696e" providerId="LiveId" clId="{ACA9F751-DFD5-4F75-B427-D20FCAEE2963}" dt="2025-08-28T17:10:06.479" v="3258" actId="1076"/>
          <ac:picMkLst>
            <pc:docMk/>
            <pc:sldMk cId="3651944063" sldId="269"/>
            <ac:picMk id="17" creationId="{CBD62119-9888-8104-DBBE-383BB7D51625}"/>
          </ac:picMkLst>
        </pc:picChg>
        <pc:picChg chg="del">
          <ac:chgData name="Mark Goldhand" userId="bb9bfad89862696e" providerId="LiveId" clId="{ACA9F751-DFD5-4F75-B427-D20FCAEE2963}" dt="2025-08-28T17:03:16.623" v="2779" actId="478"/>
          <ac:picMkLst>
            <pc:docMk/>
            <pc:sldMk cId="3651944063" sldId="269"/>
            <ac:picMk id="18" creationId="{70C942BD-3027-2C52-A174-AEC9F0C58109}"/>
          </ac:picMkLst>
        </pc:picChg>
        <pc:picChg chg="add mod">
          <ac:chgData name="Mark Goldhand" userId="bb9bfad89862696e" providerId="LiveId" clId="{ACA9F751-DFD5-4F75-B427-D20FCAEE2963}" dt="2025-08-28T17:10:03.351" v="3257" actId="1076"/>
          <ac:picMkLst>
            <pc:docMk/>
            <pc:sldMk cId="3651944063" sldId="269"/>
            <ac:picMk id="20" creationId="{6059A4E8-1F78-2EF1-7559-56F20DED9416}"/>
          </ac:picMkLst>
        </pc:picChg>
        <pc:picChg chg="add del mod">
          <ac:chgData name="Mark Goldhand" userId="bb9bfad89862696e" providerId="LiveId" clId="{ACA9F751-DFD5-4F75-B427-D20FCAEE2963}" dt="2025-08-28T17:05:19.115" v="2826" actId="478"/>
          <ac:picMkLst>
            <pc:docMk/>
            <pc:sldMk cId="3651944063" sldId="269"/>
            <ac:picMk id="21" creationId="{11D7BF60-BCC3-AD21-E312-262530600763}"/>
          </ac:picMkLst>
        </pc:picChg>
        <pc:picChg chg="add mod">
          <ac:chgData name="Mark Goldhand" userId="bb9bfad89862696e" providerId="LiveId" clId="{ACA9F751-DFD5-4F75-B427-D20FCAEE2963}" dt="2025-08-28T17:10:01.483" v="3256" actId="1076"/>
          <ac:picMkLst>
            <pc:docMk/>
            <pc:sldMk cId="3651944063" sldId="269"/>
            <ac:picMk id="36" creationId="{4CB7554D-097D-0DC0-B0A3-51AFCFE176B3}"/>
          </ac:picMkLst>
        </pc:picChg>
        <pc:picChg chg="add del mod">
          <ac:chgData name="Mark Goldhand" userId="bb9bfad89862696e" providerId="LiveId" clId="{ACA9F751-DFD5-4F75-B427-D20FCAEE2963}" dt="2025-08-28T17:11:41.979" v="3367" actId="478"/>
          <ac:picMkLst>
            <pc:docMk/>
            <pc:sldMk cId="3651944063" sldId="269"/>
            <ac:picMk id="42" creationId="{5F799E3F-9AF8-94C7-08E2-10D349695F10}"/>
          </ac:picMkLst>
        </pc:picChg>
        <pc:picChg chg="add mod">
          <ac:chgData name="Mark Goldhand" userId="bb9bfad89862696e" providerId="LiveId" clId="{ACA9F751-DFD5-4F75-B427-D20FCAEE2963}" dt="2025-08-28T17:12:03.055" v="3371" actId="1076"/>
          <ac:picMkLst>
            <pc:docMk/>
            <pc:sldMk cId="3651944063" sldId="269"/>
            <ac:picMk id="43" creationId="{D69D92D3-772F-364B-9A92-DDAF88BD28C8}"/>
          </ac:picMkLst>
        </pc:picChg>
        <pc:cxnChg chg="add mod">
          <ac:chgData name="Mark Goldhand" userId="bb9bfad89862696e" providerId="LiveId" clId="{ACA9F751-DFD5-4F75-B427-D20FCAEE2963}" dt="2025-08-28T17:05:53.889" v="2903" actId="1076"/>
          <ac:cxnSpMkLst>
            <pc:docMk/>
            <pc:sldMk cId="3651944063" sldId="269"/>
            <ac:cxnSpMk id="24" creationId="{435EED34-F925-2E67-C7CB-57BE80B804A1}"/>
          </ac:cxnSpMkLst>
        </pc:cxnChg>
        <pc:cxnChg chg="add mod">
          <ac:chgData name="Mark Goldhand" userId="bb9bfad89862696e" providerId="LiveId" clId="{ACA9F751-DFD5-4F75-B427-D20FCAEE2963}" dt="2025-08-28T17:10:33.612" v="3262" actId="1076"/>
          <ac:cxnSpMkLst>
            <pc:docMk/>
            <pc:sldMk cId="3651944063" sldId="269"/>
            <ac:cxnSpMk id="32" creationId="{52D39BD9-4333-537C-7B4A-8273BF8067DC}"/>
          </ac:cxnSpMkLst>
        </pc:cxnChg>
        <pc:cxnChg chg="add mod">
          <ac:chgData name="Mark Goldhand" userId="bb9bfad89862696e" providerId="LiveId" clId="{ACA9F751-DFD5-4F75-B427-D20FCAEE2963}" dt="2025-08-28T17:10:25.125" v="3261" actId="1076"/>
          <ac:cxnSpMkLst>
            <pc:docMk/>
            <pc:sldMk cId="3651944063" sldId="269"/>
            <ac:cxnSpMk id="39" creationId="{E63EE69C-5A9B-F799-60F8-70C3F51AFF40}"/>
          </ac:cxnSpMkLst>
        </pc:cxnChg>
      </pc:sldChg>
      <pc:sldChg chg="addSp delSp modSp add mod">
        <pc:chgData name="Mark Goldhand" userId="bb9bfad89862696e" providerId="LiveId" clId="{ACA9F751-DFD5-4F75-B427-D20FCAEE2963}" dt="2025-08-28T17:16:53.926" v="3731"/>
        <pc:sldMkLst>
          <pc:docMk/>
          <pc:sldMk cId="885021043" sldId="270"/>
        </pc:sldMkLst>
        <pc:spChg chg="del mod">
          <ac:chgData name="Mark Goldhand" userId="bb9bfad89862696e" providerId="LiveId" clId="{ACA9F751-DFD5-4F75-B427-D20FCAEE2963}" dt="2025-08-28T17:12:21.388" v="3380"/>
          <ac:spMkLst>
            <pc:docMk/>
            <pc:sldMk cId="885021043" sldId="270"/>
            <ac:spMk id="5" creationId="{59F6B2EB-81DC-7C26-F574-61073132384B}"/>
          </ac:spMkLst>
        </pc:spChg>
        <pc:spChg chg="del mod">
          <ac:chgData name="Mark Goldhand" userId="bb9bfad89862696e" providerId="LiveId" clId="{ACA9F751-DFD5-4F75-B427-D20FCAEE2963}" dt="2025-08-28T17:12:21.388" v="3382"/>
          <ac:spMkLst>
            <pc:docMk/>
            <pc:sldMk cId="885021043" sldId="270"/>
            <ac:spMk id="7" creationId="{89F1B7D6-39BB-FC42-3354-A5E445994D5E}"/>
          </ac:spMkLst>
        </pc:spChg>
        <pc:spChg chg="add mod">
          <ac:chgData name="Mark Goldhand" userId="bb9bfad89862696e" providerId="LiveId" clId="{ACA9F751-DFD5-4F75-B427-D20FCAEE2963}" dt="2025-08-28T17:12:40.602" v="3410" actId="1076"/>
          <ac:spMkLst>
            <pc:docMk/>
            <pc:sldMk cId="885021043" sldId="270"/>
            <ac:spMk id="16" creationId="{D24A40DA-D32F-D45D-0B5A-71F3028BE31F}"/>
          </ac:spMkLst>
        </pc:spChg>
        <pc:spChg chg="add mod">
          <ac:chgData name="Mark Goldhand" userId="bb9bfad89862696e" providerId="LiveId" clId="{ACA9F751-DFD5-4F75-B427-D20FCAEE2963}" dt="2025-08-28T17:13:12.824" v="3452" actId="1076"/>
          <ac:spMkLst>
            <pc:docMk/>
            <pc:sldMk cId="885021043" sldId="270"/>
            <ac:spMk id="20" creationId="{4215B8EB-5066-5C27-2774-4C30661CA047}"/>
          </ac:spMkLst>
        </pc:spChg>
        <pc:spChg chg="add mod">
          <ac:chgData name="Mark Goldhand" userId="bb9bfad89862696e" providerId="LiveId" clId="{ACA9F751-DFD5-4F75-B427-D20FCAEE2963}" dt="2025-08-28T17:13:31.252" v="3473" actId="1076"/>
          <ac:spMkLst>
            <pc:docMk/>
            <pc:sldMk cId="885021043" sldId="270"/>
            <ac:spMk id="22" creationId="{52D062E1-B6F0-3857-4A95-734C66BEE12F}"/>
          </ac:spMkLst>
        </pc:spChg>
        <pc:spChg chg="add mod">
          <ac:chgData name="Mark Goldhand" userId="bb9bfad89862696e" providerId="LiveId" clId="{ACA9F751-DFD5-4F75-B427-D20FCAEE2963}" dt="2025-08-28T17:13:52.212" v="3520" actId="1076"/>
          <ac:spMkLst>
            <pc:docMk/>
            <pc:sldMk cId="885021043" sldId="270"/>
            <ac:spMk id="24" creationId="{FE10FE1A-84CC-5F64-8C55-96B2DD7300B6}"/>
          </ac:spMkLst>
        </pc:spChg>
        <pc:spChg chg="add mod">
          <ac:chgData name="Mark Goldhand" userId="bb9bfad89862696e" providerId="LiveId" clId="{ACA9F751-DFD5-4F75-B427-D20FCAEE2963}" dt="2025-08-28T17:14:04.851" v="3537" actId="1076"/>
          <ac:spMkLst>
            <pc:docMk/>
            <pc:sldMk cId="885021043" sldId="270"/>
            <ac:spMk id="26" creationId="{0CB79E01-71BC-15D4-F40F-6C8EEA6DB5C5}"/>
          </ac:spMkLst>
        </pc:spChg>
        <pc:spChg chg="add mod">
          <ac:chgData name="Mark Goldhand" userId="bb9bfad89862696e" providerId="LiveId" clId="{ACA9F751-DFD5-4F75-B427-D20FCAEE2963}" dt="2025-08-28T17:14:23.144" v="3569" actId="1076"/>
          <ac:spMkLst>
            <pc:docMk/>
            <pc:sldMk cId="885021043" sldId="270"/>
            <ac:spMk id="28" creationId="{35D652E3-596D-53D9-CDDD-35098A3D5C00}"/>
          </ac:spMkLst>
        </pc:spChg>
        <pc:spChg chg="add mod">
          <ac:chgData name="Mark Goldhand" userId="bb9bfad89862696e" providerId="LiveId" clId="{ACA9F751-DFD5-4F75-B427-D20FCAEE2963}" dt="2025-08-28T17:14:49.582" v="3620" actId="1076"/>
          <ac:spMkLst>
            <pc:docMk/>
            <pc:sldMk cId="885021043" sldId="270"/>
            <ac:spMk id="30" creationId="{3852A217-5B97-439B-529F-396A2B1DBC48}"/>
          </ac:spMkLst>
        </pc:spChg>
        <pc:spChg chg="add mod">
          <ac:chgData name="Mark Goldhand" userId="bb9bfad89862696e" providerId="LiveId" clId="{ACA9F751-DFD5-4F75-B427-D20FCAEE2963}" dt="2025-08-28T17:15:06.564" v="3651" actId="1076"/>
          <ac:spMkLst>
            <pc:docMk/>
            <pc:sldMk cId="885021043" sldId="270"/>
            <ac:spMk id="32" creationId="{504B6405-2FF1-B115-3F39-1A72D7B4DA32}"/>
          </ac:spMkLst>
        </pc:spChg>
        <pc:spChg chg="add mod">
          <ac:chgData name="Mark Goldhand" userId="bb9bfad89862696e" providerId="LiveId" clId="{ACA9F751-DFD5-4F75-B427-D20FCAEE2963}" dt="2025-08-28T17:15:27.344" v="3675" actId="21"/>
          <ac:spMkLst>
            <pc:docMk/>
            <pc:sldMk cId="885021043" sldId="270"/>
            <ac:spMk id="34" creationId="{762535F2-9050-B222-4718-C29DED7466A1}"/>
          </ac:spMkLst>
        </pc:spChg>
        <pc:spChg chg="add mod">
          <ac:chgData name="Mark Goldhand" userId="bb9bfad89862696e" providerId="LiveId" clId="{ACA9F751-DFD5-4F75-B427-D20FCAEE2963}" dt="2025-08-28T17:15:48.450" v="3727" actId="5793"/>
          <ac:spMkLst>
            <pc:docMk/>
            <pc:sldMk cId="885021043" sldId="270"/>
            <ac:spMk id="36" creationId="{8AC494D9-0E60-BD44-06B4-8207694368F3}"/>
          </ac:spMkLst>
        </pc:spChg>
        <pc:picChg chg="del">
          <ac:chgData name="Mark Goldhand" userId="bb9bfad89862696e" providerId="LiveId" clId="{ACA9F751-DFD5-4F75-B427-D20FCAEE2963}" dt="2025-08-28T17:12:21.386" v="3378" actId="478"/>
          <ac:picMkLst>
            <pc:docMk/>
            <pc:sldMk cId="885021043" sldId="270"/>
            <ac:picMk id="18" creationId="{60643BD9-C239-581F-77DA-0A4A34AF1905}"/>
          </ac:picMkLst>
        </pc:picChg>
        <pc:picChg chg="add mod">
          <ac:chgData name="Mark Goldhand" userId="bb9bfad89862696e" providerId="LiveId" clId="{ACA9F751-DFD5-4F75-B427-D20FCAEE2963}" dt="2025-08-28T17:16:02.196" v="3728"/>
          <ac:picMkLst>
            <pc:docMk/>
            <pc:sldMk cId="885021043" sldId="270"/>
            <ac:picMk id="37" creationId="{7C648D7F-C88D-82CE-AA2C-A8385951B5D3}"/>
          </ac:picMkLst>
        </pc:picChg>
        <pc:picChg chg="add mod">
          <ac:chgData name="Mark Goldhand" userId="bb9bfad89862696e" providerId="LiveId" clId="{ACA9F751-DFD5-4F75-B427-D20FCAEE2963}" dt="2025-08-28T17:16:50.265" v="3730"/>
          <ac:picMkLst>
            <pc:docMk/>
            <pc:sldMk cId="885021043" sldId="270"/>
            <ac:picMk id="38" creationId="{BB52568A-BF7C-3300-B60D-BBF5B90DC63C}"/>
          </ac:picMkLst>
        </pc:picChg>
        <pc:picChg chg="add mod">
          <ac:chgData name="Mark Goldhand" userId="bb9bfad89862696e" providerId="LiveId" clId="{ACA9F751-DFD5-4F75-B427-D20FCAEE2963}" dt="2025-08-28T17:16:53.926" v="3731"/>
          <ac:picMkLst>
            <pc:docMk/>
            <pc:sldMk cId="885021043" sldId="270"/>
            <ac:picMk id="39" creationId="{699179A6-3195-7A16-9B0F-2A59A1FE5EB9}"/>
          </ac:picMkLst>
        </pc:picChg>
      </pc:sldChg>
      <pc:sldChg chg="modSp add mod">
        <pc:chgData name="Mark Goldhand" userId="bb9bfad89862696e" providerId="LiveId" clId="{ACA9F751-DFD5-4F75-B427-D20FCAEE2963}" dt="2025-08-28T17:17:18.891" v="3759" actId="20577"/>
        <pc:sldMkLst>
          <pc:docMk/>
          <pc:sldMk cId="1748423827" sldId="271"/>
        </pc:sldMkLst>
        <pc:spChg chg="mod">
          <ac:chgData name="Mark Goldhand" userId="bb9bfad89862696e" providerId="LiveId" clId="{ACA9F751-DFD5-4F75-B427-D20FCAEE2963}" dt="2025-08-28T17:17:17.187" v="3757" actId="1076"/>
          <ac:spMkLst>
            <pc:docMk/>
            <pc:sldMk cId="1748423827" sldId="271"/>
            <ac:spMk id="5" creationId="{476B6F40-8DB3-F2F8-827A-0372ACCACF7A}"/>
          </ac:spMkLst>
        </pc:spChg>
        <pc:spChg chg="mod">
          <ac:chgData name="Mark Goldhand" userId="bb9bfad89862696e" providerId="LiveId" clId="{ACA9F751-DFD5-4F75-B427-D20FCAEE2963}" dt="2025-08-28T17:17:18.891" v="3759" actId="20577"/>
          <ac:spMkLst>
            <pc:docMk/>
            <pc:sldMk cId="1748423827" sldId="271"/>
            <ac:spMk id="7" creationId="{29B0B77C-867B-CE69-896E-28F323EE2597}"/>
          </ac:spMkLst>
        </pc:spChg>
      </pc:sldChg>
      <pc:sldChg chg="addSp delSp modSp add mod">
        <pc:chgData name="Mark Goldhand" userId="bb9bfad89862696e" providerId="LiveId" clId="{ACA9F751-DFD5-4F75-B427-D20FCAEE2963}" dt="2025-08-28T17:18:38.154" v="3860" actId="1076"/>
        <pc:sldMkLst>
          <pc:docMk/>
          <pc:sldMk cId="1955716441" sldId="272"/>
        </pc:sldMkLst>
        <pc:spChg chg="del mod">
          <ac:chgData name="Mark Goldhand" userId="bb9bfad89862696e" providerId="LiveId" clId="{ACA9F751-DFD5-4F75-B427-D20FCAEE2963}" dt="2025-08-28T17:17:27.825" v="3764"/>
          <ac:spMkLst>
            <pc:docMk/>
            <pc:sldMk cId="1955716441" sldId="272"/>
            <ac:spMk id="5" creationId="{1F67F5D5-010E-9B43-4EBD-DFB2FED289E3}"/>
          </ac:spMkLst>
        </pc:spChg>
        <pc:spChg chg="del mod">
          <ac:chgData name="Mark Goldhand" userId="bb9bfad89862696e" providerId="LiveId" clId="{ACA9F751-DFD5-4F75-B427-D20FCAEE2963}" dt="2025-08-28T17:17:27.825" v="3766"/>
          <ac:spMkLst>
            <pc:docMk/>
            <pc:sldMk cId="1955716441" sldId="272"/>
            <ac:spMk id="7" creationId="{2410D3CF-5FDD-4B04-677A-F47FB0BC8F12}"/>
          </ac:spMkLst>
        </pc:spChg>
        <pc:spChg chg="add mod">
          <ac:chgData name="Mark Goldhand" userId="bb9bfad89862696e" providerId="LiveId" clId="{ACA9F751-DFD5-4F75-B427-D20FCAEE2963}" dt="2025-08-28T17:18:38.154" v="3860" actId="1076"/>
          <ac:spMkLst>
            <pc:docMk/>
            <pc:sldMk cId="1955716441" sldId="272"/>
            <ac:spMk id="16" creationId="{81515087-2AFB-AC79-596E-AF6EDE0778AD}"/>
          </ac:spMkLst>
        </pc:spChg>
      </pc:sldChg>
    </pc:docChg>
  </pc:docChgLst>
</pc:chgInfo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1E3B7-639C-4208-8FA9-19D72CB2E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77A75-EA52-45B2-AC40-763A0AF41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F51BE-10AA-4718-A6F2-004324C31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87A3C-0FA9-4C6A-A972-97ACB957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C52BA-2C5C-4004-ABFA-568D47CB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54199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A4235-4A79-41EB-A684-43A6AEA95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87B84-6554-4A7F-80A2-08754B705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00C0A-8E46-425E-9361-5716CC749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63218-E458-4A52-884A-F9865FD640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A338B-F6AA-46D1-A885-642C4D7D3A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2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2.png" /><Relationship Id="rId13" Type="http://schemas.openxmlformats.org/officeDocument/2006/relationships/image" Target="../media/image13.png" /><Relationship Id="rId14" Type="http://schemas.openxmlformats.org/officeDocument/2006/relationships/image" Target="../media/image14.png" /><Relationship Id="rId15" Type="http://schemas.openxmlformats.org/officeDocument/2006/relationships/image" Target="../media/image15.png" /><Relationship Id="rId16" Type="http://schemas.openxmlformats.org/officeDocument/2006/relationships/image" Target="../media/image11.pn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6.png" /><Relationship Id="rId13" Type="http://schemas.openxmlformats.org/officeDocument/2006/relationships/image" Target="../media/image17.png" /><Relationship Id="rId14" Type="http://schemas.openxmlformats.org/officeDocument/2006/relationships/image" Target="../media/image18.png" /><Relationship Id="rId15" Type="http://schemas.openxmlformats.org/officeDocument/2006/relationships/image" Target="../media/image11.pn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12" Type="http://schemas.openxmlformats.org/officeDocument/2006/relationships/image" Target="../media/image11.png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7" Type="http://schemas.openxmlformats.org/officeDocument/2006/relationships/image" Target="../media/image6.png" /><Relationship Id="rId8" Type="http://schemas.openxmlformats.org/officeDocument/2006/relationships/image" Target="../media/image7.png" /><Relationship Id="rId9" Type="http://schemas.openxmlformats.org/officeDocument/2006/relationships/image" Target="../media/image8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Изображение выглядит как черн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7ADB7FF-8A2A-203F-7940-2F85E6936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65643"/>
            <a:ext cx="12344400" cy="7322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01E886-373B-AC45-4EE3-9EA518ED67B6}"/>
              </a:ext>
            </a:extLst>
          </p:cNvPr>
          <p:cNvSpPr txBox="1"/>
          <p:nvPr/>
        </p:nvSpPr>
        <p:spPr>
          <a:xfrm>
            <a:off x="5243115" y="2711001"/>
            <a:ext cx="7382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Добро пожаловать в </a:t>
            </a:r>
            <a:r>
              <a:rPr lang="ru-RU" sz="2400" b="1" u="sng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ЭхоПрироды</a:t>
            </a: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 – проект</a:t>
            </a: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</a:t>
            </a: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 объединяющий энтузиастов</a:t>
            </a: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</a:t>
            </a: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 любителей природы</a:t>
            </a: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</a:t>
            </a: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 ученых и всех неравнодушных к миру животных! Мы рады приветствовать вас в нашей команде наблюдателей</a:t>
            </a: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</a:t>
            </a: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 исследователей</a:t>
            </a: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</a:t>
            </a: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 защитников природы.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939691-EBBF-6809-44D3-BE03E1DB8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8200" cy="951337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картина, клюв, пер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899A529-4A57-47AC-59ED-E85011066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-31049"/>
            <a:ext cx="1013433" cy="1013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34A95A-7D01-C5C7-DD9D-5BBA0CE8F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34" y="90755"/>
            <a:ext cx="1093977" cy="769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9AC15-2CC1-512E-8467-739CEF0177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611" y="49375"/>
            <a:ext cx="932681" cy="852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534B1C-C2C3-269A-BA15-3AB99FBC76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292" y="0"/>
            <a:ext cx="1364823" cy="9812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51C922-C77C-EAD9-CD6D-840D422412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115" y="75797"/>
            <a:ext cx="1119387" cy="875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F19E77-500F-1630-72C7-173551C3EA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401" y="18967"/>
            <a:ext cx="1013433" cy="98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4AFE757-9537-5492-9CA2-37A9651F9D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378" y="18967"/>
            <a:ext cx="879848" cy="989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ECB8AD-A610-7470-C72E-FE358CD2EC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2659" y="49375"/>
            <a:ext cx="711453" cy="98920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763700B-2E2F-4354-CC06-4BA02919E6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57" y="1237656"/>
            <a:ext cx="4617330" cy="45889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34E27C5-08A6-9989-3F0F-EFF6C9E3E4EA}"/>
              </a:ext>
            </a:extLst>
          </p:cNvPr>
          <p:cNvSpPr txBox="1"/>
          <p:nvPr/>
        </p:nvSpPr>
        <p:spPr>
          <a:xfrm>
            <a:off x="0" y="6439293"/>
            <a:ext cx="698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chemeClr val="bg1"/>
                </a:solidFill>
                <a:latin typeface="Book Antiqua" panose="02040602050305030304" pitchFamily="18" charset="0"/>
              </a:rPr>
              <a:t>Пожалуйста</a:t>
            </a:r>
            <a:r>
              <a:rPr lang="en-US" b="1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 b="1">
                <a:solidFill>
                  <a:schemeClr val="bg1"/>
                </a:solidFill>
                <a:latin typeface="Book Antiqua" panose="02040602050305030304" pitchFamily="18" charset="0"/>
              </a:rPr>
              <a:t> ознакомьтесь со всеми документами.</a:t>
            </a:r>
          </a:p>
        </p:txBody>
      </p:sp>
    </p:spTree>
    <p:extLst>
      <p:ext uri="{BB962C8B-B14F-4D97-AF65-F5344CB8AC3E}">
        <p14:creationId xmlns:p14="http://schemas.microsoft.com/office/powerpoint/2010/main" val="165250428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E0402-E65A-BF9C-7E59-0430E4E89CA0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Изображение выглядит как черн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229E293-FCFF-8A64-DC43-A71CA512B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65643"/>
            <a:ext cx="12344400" cy="7322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236933B-655F-A17B-EBC6-C1BA01D5E571}"/>
              </a:ext>
            </a:extLst>
          </p:cNvPr>
          <p:cNvSpPr txBox="1"/>
          <p:nvPr/>
        </p:nvSpPr>
        <p:spPr>
          <a:xfrm>
            <a:off x="5051425" y="1280017"/>
            <a:ext cx="73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Cascadia Mono Light" panose="020b0609020000020004" pitchFamily="49" charset="0"/>
              <a:cs typeface="Cascadia Mono Light" panose="020b06090200000200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B31888-096E-AB10-B671-A27595DEE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8200" cy="951337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картина, клюв, пер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458C8B0-4EFC-3367-C8D6-ECBA996166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-31049"/>
            <a:ext cx="1013433" cy="1013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B86434-147D-B578-F832-573517DEA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34" y="90755"/>
            <a:ext cx="1093977" cy="769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0457103-5B80-FEE3-2414-AB40D3BA51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611" y="49375"/>
            <a:ext cx="932681" cy="852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7C23A0-9D3E-0D77-B305-CE8E93DA23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292" y="0"/>
            <a:ext cx="1364823" cy="9812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74244E-BFBD-FD56-C8CB-D4F7157166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115" y="75797"/>
            <a:ext cx="1119387" cy="875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20CF4A-AACA-2431-71AB-898E6554A9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401" y="18967"/>
            <a:ext cx="1013433" cy="98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997C83-599E-F8D0-A4D1-0F2B96237D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378" y="18967"/>
            <a:ext cx="879848" cy="989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F8A5025-54BE-DB0D-C0E7-5FADB48451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2659" y="49375"/>
            <a:ext cx="711453" cy="98920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67ECF1-60C8-B7F4-A304-602F662C5D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57" y="1237656"/>
            <a:ext cx="4617330" cy="45889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E3B63B-B4D5-FD62-BD5C-B2711DBCE403}"/>
              </a:ext>
            </a:extLst>
          </p:cNvPr>
          <p:cNvSpPr txBox="1"/>
          <p:nvPr/>
        </p:nvSpPr>
        <p:spPr>
          <a:xfrm>
            <a:off x="-76200" y="6510975"/>
            <a:ext cx="698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5ADCB0-A8BE-206B-5AD6-9B6981E7D956}"/>
              </a:ext>
            </a:extLst>
          </p:cNvPr>
          <p:cNvSpPr txBox="1"/>
          <p:nvPr/>
        </p:nvSpPr>
        <p:spPr>
          <a:xfrm>
            <a:off x="5409467" y="3095009"/>
            <a:ext cx="6226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u="sng">
                <a:solidFill>
                  <a:schemeClr val="bg1"/>
                </a:solidFill>
                <a:latin typeface="Book Antiqua" panose="02040602050305030304" pitchFamily="18" charset="0"/>
              </a:rPr>
              <a:t>Подготовка к наблюдениям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1B44E9-7295-E76D-7A6B-7F800AD9F035}"/>
              </a:ext>
            </a:extLst>
          </p:cNvPr>
          <p:cNvSpPr txBox="1"/>
          <p:nvPr/>
        </p:nvSpPr>
        <p:spPr>
          <a:xfrm>
            <a:off x="7390834" y="2038674"/>
            <a:ext cx="18149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>
                <a:solidFill>
                  <a:schemeClr val="bg1"/>
                </a:solidFill>
                <a:latin typeface="Book Antiqua" panose="02040602050305030304" pitchFamily="18" charset="0"/>
              </a:rPr>
              <a:t>Шаг 1</a:t>
            </a:r>
          </a:p>
        </p:txBody>
      </p:sp>
    </p:spTree>
    <p:extLst>
      <p:ext uri="{BB962C8B-B14F-4D97-AF65-F5344CB8AC3E}">
        <p14:creationId xmlns:p14="http://schemas.microsoft.com/office/powerpoint/2010/main" val="164334547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CC439-63BB-2FC6-8909-D65D2307F784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Изображение выглядит как черн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FCD7E29-D12B-6B25-1D86-4B9D8CE98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65643"/>
            <a:ext cx="12344400" cy="7322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5D1E0F-9572-B69F-9BD0-551339D25A55}"/>
              </a:ext>
            </a:extLst>
          </p:cNvPr>
          <p:cNvSpPr txBox="1"/>
          <p:nvPr/>
        </p:nvSpPr>
        <p:spPr>
          <a:xfrm>
            <a:off x="5051425" y="1280017"/>
            <a:ext cx="73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scadia Mono Light" panose="020b0609020000020004" pitchFamily="49" charset="0"/>
              <a:cs typeface="Cascadia Mono Light" panose="020b06090200000200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8BB421-20BB-046E-02A3-3478D805C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8200" cy="951337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картина, клюв, пер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7489535-095E-89B9-2AC7-63F09325B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-31049"/>
            <a:ext cx="1013433" cy="1013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3C85CA-F223-FF2E-6157-B7F38A269E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34" y="90755"/>
            <a:ext cx="1093977" cy="769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8BD7870-BF3C-E216-6E89-E1EC771894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611" y="49375"/>
            <a:ext cx="932681" cy="852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A4E3E4-851F-FD1B-6D26-046CDFEB33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292" y="0"/>
            <a:ext cx="1364823" cy="9812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BEAA5D-0553-3758-EF5B-FA7C9C0BCC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115" y="75797"/>
            <a:ext cx="1119387" cy="875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8B59C36-D7F8-C1CE-3175-B396CF9B54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401" y="18967"/>
            <a:ext cx="1013433" cy="98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88930B9-9526-BDBF-1FB8-01F8E6B13A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378" y="18967"/>
            <a:ext cx="879848" cy="989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A5BB39-C156-AC46-259C-0B75356835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2659" y="49375"/>
            <a:ext cx="711453" cy="9892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21A4BC4-1A28-0BA7-FBF1-1B9816349F4D}"/>
              </a:ext>
            </a:extLst>
          </p:cNvPr>
          <p:cNvSpPr txBox="1"/>
          <p:nvPr/>
        </p:nvSpPr>
        <p:spPr>
          <a:xfrm>
            <a:off x="-76200" y="6510975"/>
            <a:ext cx="698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28E6C9-E16A-9B19-30B7-2DB72711327F}"/>
              </a:ext>
            </a:extLst>
          </p:cNvPr>
          <p:cNvSpPr txBox="1"/>
          <p:nvPr/>
        </p:nvSpPr>
        <p:spPr>
          <a:xfrm>
            <a:off x="-76200" y="977755"/>
            <a:ext cx="6470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>
                <a:solidFill>
                  <a:schemeClr val="bg1"/>
                </a:solidFill>
                <a:latin typeface="Book Antiqua" panose="02040602050305030304" pitchFamily="18" charset="0"/>
              </a:rPr>
              <a:t>Что нужно для наблюдения?</a:t>
            </a:r>
          </a:p>
        </p:txBody>
      </p:sp>
      <p:pic>
        <p:nvPicPr>
          <p:cNvPr id="16" name="Объект 4" descr="Изображение выглядит как графическая вставка, Графика, мультфильм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758B87A-A243-2B27-A10B-26484D0DFD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72" y="1819367"/>
            <a:ext cx="2427923" cy="2427923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17" name="Рисунок 16" descr="Изображение выглядит как снимок экрана, Прямоугольник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AA9AE0A-3D20-42C1-BCD7-F9971E4E3A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841" y="1797085"/>
            <a:ext cx="2187322" cy="2187322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0" name="Рисунок 19" descr="Изображение выглядит как мультфильм, силуэ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C1D7298-B8E6-8362-35A3-928E51E7863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407" y="1649349"/>
            <a:ext cx="2475097" cy="2475097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DD06175-3F9E-5D36-9213-732373598606}"/>
              </a:ext>
            </a:extLst>
          </p:cNvPr>
          <p:cNvSpPr txBox="1"/>
          <p:nvPr/>
        </p:nvSpPr>
        <p:spPr>
          <a:xfrm>
            <a:off x="236951" y="4278801"/>
            <a:ext cx="3742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err="1">
                <a:solidFill>
                  <a:schemeClr val="bg1"/>
                </a:solidFill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Фотофиксирующее устройство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89B50E-C018-6756-0967-2CFA2220BFA2}"/>
              </a:ext>
            </a:extLst>
          </p:cNvPr>
          <p:cNvSpPr txBox="1"/>
          <p:nvPr/>
        </p:nvSpPr>
        <p:spPr>
          <a:xfrm>
            <a:off x="4669085" y="4047361"/>
            <a:ext cx="34166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Средство для записи</a:t>
            </a:r>
            <a:r>
              <a:rPr lang="en-US">
                <a:solidFill>
                  <a:schemeClr val="bg1"/>
                </a:solidFill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</a:t>
            </a:r>
            <a:r>
              <a:rPr lang="ru-RU">
                <a:solidFill>
                  <a:schemeClr val="bg1"/>
                </a:solidFill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отметьте координаты на телефоне либо запишите в дневник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D6C92B-F34F-93D7-F44A-0D264A703F2F}"/>
              </a:ext>
            </a:extLst>
          </p:cNvPr>
          <p:cNvSpPr txBox="1"/>
          <p:nvPr/>
        </p:nvSpPr>
        <p:spPr>
          <a:xfrm>
            <a:off x="8917573" y="4324360"/>
            <a:ext cx="35167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Одежда по погоде</a:t>
            </a:r>
            <a:r>
              <a:rPr lang="en-US">
                <a:solidFill>
                  <a:schemeClr val="bg1"/>
                </a:solidFill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</a:t>
            </a:r>
            <a:r>
              <a:rPr lang="ru-RU">
                <a:solidFill>
                  <a:schemeClr val="bg1"/>
                </a:solidFill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 средства от защиты насекомых</a:t>
            </a:r>
          </a:p>
        </p:txBody>
      </p:sp>
      <p:pic>
        <p:nvPicPr>
          <p:cNvPr id="27" name="Рисунок 26" descr="Изображение выглядит как круг, Графика, снимок экран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35544C7-C352-7338-E238-77297E07E5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0" y="6048527"/>
            <a:ext cx="705432" cy="70543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3B25C37-5AB9-A21B-36FB-67629A45C9FE}"/>
              </a:ext>
            </a:extLst>
          </p:cNvPr>
          <p:cNvSpPr txBox="1"/>
          <p:nvPr/>
        </p:nvSpPr>
        <p:spPr>
          <a:xfrm>
            <a:off x="838201" y="6107628"/>
            <a:ext cx="635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Дети должны быть строго под присмотром родителей!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0E0694-E237-CC9B-08C6-21AC7DE0D08F}"/>
              </a:ext>
            </a:extLst>
          </p:cNvPr>
          <p:cNvSpPr txBox="1"/>
          <p:nvPr/>
        </p:nvSpPr>
        <p:spPr>
          <a:xfrm>
            <a:off x="8178799" y="6510975"/>
            <a:ext cx="635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А еще не забудьте спрей от насекомых!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597B687-745A-C2F7-7711-D833BADE54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11145" y="-41175"/>
            <a:ext cx="1180718" cy="117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82147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03FDE-DC7D-44FA-8F10-264406869959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Изображение выглядит как черн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A7C6C85-DA96-9592-5230-E99B96AFA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65643"/>
            <a:ext cx="12344400" cy="7322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556A3E-5E34-EBF2-43EA-9011E6D93EAD}"/>
              </a:ext>
            </a:extLst>
          </p:cNvPr>
          <p:cNvSpPr txBox="1"/>
          <p:nvPr/>
        </p:nvSpPr>
        <p:spPr>
          <a:xfrm>
            <a:off x="5051425" y="1280017"/>
            <a:ext cx="73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scadia Mono Light" panose="020b0609020000020004" pitchFamily="49" charset="0"/>
              <a:cs typeface="Cascadia Mono Light" panose="020b06090200000200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6C6CB6-305A-971E-78C9-5DBB72843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8200" cy="951337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картина, клюв, пер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E8255F0-2BCA-C72B-33D4-2815E2D54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-31049"/>
            <a:ext cx="1013433" cy="1013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24C44B-97A4-51B5-E69C-C62706EF2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34" y="90755"/>
            <a:ext cx="1093977" cy="769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3EEAF9-98A8-D430-7BE2-7D13BABE9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611" y="49375"/>
            <a:ext cx="932681" cy="852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5817F3-BDB3-6110-BFE1-A629B16ED5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292" y="0"/>
            <a:ext cx="1364823" cy="9812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AF0690B-4849-F427-444E-AA0A80D3D7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115" y="75797"/>
            <a:ext cx="1119387" cy="875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A9F5254-7D6E-4A80-77A3-C5C572955F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401" y="18967"/>
            <a:ext cx="1013433" cy="98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6FF75B2-D624-6E3C-0F86-C7E91584D4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378" y="18967"/>
            <a:ext cx="879848" cy="989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4037F3-C345-FB1D-5C22-38834707C5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2659" y="49375"/>
            <a:ext cx="711453" cy="98920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9D2F63B-51CB-3DA0-BF36-62EA046D42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57" y="1237656"/>
            <a:ext cx="4617330" cy="45889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D83BD6-C160-4FDE-B66D-89215A12C684}"/>
              </a:ext>
            </a:extLst>
          </p:cNvPr>
          <p:cNvSpPr txBox="1"/>
          <p:nvPr/>
        </p:nvSpPr>
        <p:spPr>
          <a:xfrm>
            <a:off x="-76200" y="6510975"/>
            <a:ext cx="698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36042-4CC1-4E4A-8AD2-4BA2081785AD}"/>
              </a:ext>
            </a:extLst>
          </p:cNvPr>
          <p:cNvSpPr txBox="1"/>
          <p:nvPr/>
        </p:nvSpPr>
        <p:spPr>
          <a:xfrm>
            <a:off x="5718934" y="3099785"/>
            <a:ext cx="52645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u="sng">
                <a:solidFill>
                  <a:schemeClr val="bg1"/>
                </a:solidFill>
                <a:latin typeface="Book Antiqua" panose="02040602050305030304" pitchFamily="18" charset="0"/>
              </a:rPr>
              <a:t>Основная информация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5D45D3-BA9F-BF4B-2D69-0BF62116C07E}"/>
              </a:ext>
            </a:extLst>
          </p:cNvPr>
          <p:cNvSpPr txBox="1"/>
          <p:nvPr/>
        </p:nvSpPr>
        <p:spPr>
          <a:xfrm>
            <a:off x="7390834" y="2038674"/>
            <a:ext cx="18149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>
                <a:solidFill>
                  <a:schemeClr val="bg1"/>
                </a:solidFill>
                <a:latin typeface="Book Antiqua" panose="02040602050305030304" pitchFamily="18" charset="0"/>
              </a:rPr>
              <a:t>Шаг 2</a:t>
            </a:r>
          </a:p>
        </p:txBody>
      </p:sp>
    </p:spTree>
    <p:extLst>
      <p:ext uri="{BB962C8B-B14F-4D97-AF65-F5344CB8AC3E}">
        <p14:creationId xmlns:p14="http://schemas.microsoft.com/office/powerpoint/2010/main" val="186565703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5E83C-7ADB-E717-BF16-3BE3B305E040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Изображение выглядит как черн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4FC7DBA-DCE1-9DA0-43B3-ECAACB36E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65643"/>
            <a:ext cx="12344400" cy="7322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79EF06-211C-C076-80F8-667408A7743E}"/>
              </a:ext>
            </a:extLst>
          </p:cNvPr>
          <p:cNvSpPr txBox="1"/>
          <p:nvPr/>
        </p:nvSpPr>
        <p:spPr>
          <a:xfrm>
            <a:off x="5051425" y="1280017"/>
            <a:ext cx="73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scadia Mono Light" panose="020b0609020000020004" pitchFamily="49" charset="0"/>
              <a:cs typeface="Cascadia Mono Light" panose="020b06090200000200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1578BD-F469-3717-C46A-5A50683F4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8200" cy="951337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картина, клюв, пер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8B1543-5EB7-B444-2D48-E69F3B0181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-31049"/>
            <a:ext cx="1013433" cy="1013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A42E9E-09B6-F634-5EC9-7E9835D3A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34" y="90755"/>
            <a:ext cx="1093977" cy="769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C70489-8BF6-EFE6-F863-1946EA69E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611" y="49375"/>
            <a:ext cx="932681" cy="852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9E229C-0E94-C6C9-FE0F-3D620FAD97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292" y="0"/>
            <a:ext cx="1364823" cy="9812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BE5417-20AD-ABBC-0BA8-8D08B32F70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115" y="75797"/>
            <a:ext cx="1119387" cy="875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B030D0C-FEA3-97EC-6A31-2D3AAD1EAB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401" y="18967"/>
            <a:ext cx="1013433" cy="98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007E49-9B07-0639-EB93-73500B10BB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378" y="18967"/>
            <a:ext cx="879848" cy="989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FE7552D-6788-AD08-521F-2F2F0B5567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2659" y="49375"/>
            <a:ext cx="711453" cy="9892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B50D20-FDF1-7D45-56B1-5C1D3BE6C851}"/>
              </a:ext>
            </a:extLst>
          </p:cNvPr>
          <p:cNvSpPr txBox="1"/>
          <p:nvPr/>
        </p:nvSpPr>
        <p:spPr>
          <a:xfrm>
            <a:off x="-76200" y="6510975"/>
            <a:ext cx="698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BACC62-2573-59A0-F280-70F9BB1236F6}"/>
              </a:ext>
            </a:extLst>
          </p:cNvPr>
          <p:cNvSpPr txBox="1"/>
          <p:nvPr/>
        </p:nvSpPr>
        <p:spPr>
          <a:xfrm>
            <a:off x="15402" y="986772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>
                <a:solidFill>
                  <a:schemeClr val="bg1"/>
                </a:solidFill>
                <a:latin typeface="Book Antiqua" panose="02040602050305030304" pitchFamily="18" charset="0"/>
              </a:rPr>
              <a:t>Объекты наблюдений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C6E740-485E-2AF5-39F2-F0C306EC00AE}"/>
              </a:ext>
            </a:extLst>
          </p:cNvPr>
          <p:cNvSpPr txBox="1"/>
          <p:nvPr/>
        </p:nvSpPr>
        <p:spPr>
          <a:xfrm>
            <a:off x="15402" y="1717917"/>
            <a:ext cx="4230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Сам организм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/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растение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/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гриб и. т. п.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D97FB6-7839-D98E-868B-938E3C583C5F}"/>
              </a:ext>
            </a:extLst>
          </p:cNvPr>
          <p:cNvSpPr txBox="1"/>
          <p:nvPr/>
        </p:nvSpPr>
        <p:spPr>
          <a:xfrm>
            <a:off x="15402" y="2086008"/>
            <a:ext cx="63026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Изображение должно быть четким</a:t>
            </a:r>
            <a:r>
              <a:rPr lang="en-US" sz="1400" i="1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 так чтобы определение вида не составило труда.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3BF9C8CE-7CD2-F95F-2D8D-F9F3B8EE14C3}"/>
              </a:ext>
            </a:extLst>
          </p:cNvPr>
          <p:cNvCxnSpPr/>
          <p:nvPr/>
        </p:nvCxnSpPr>
        <p:spPr>
          <a:xfrm>
            <a:off x="82908" y="2080555"/>
            <a:ext cx="53421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6FED252-4B72-D311-32CF-23621407CBFF}"/>
              </a:ext>
            </a:extLst>
          </p:cNvPr>
          <p:cNvSpPr txBox="1"/>
          <p:nvPr/>
        </p:nvSpPr>
        <p:spPr>
          <a:xfrm>
            <a:off x="15402" y="2849501"/>
            <a:ext cx="6302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Не переживайте если не очень хорошо знаете вид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который изображен на вашей фотографии.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47DBAD04-1390-AA77-7153-52EBF4B52F21}"/>
              </a:ext>
            </a:extLst>
          </p:cNvPr>
          <p:cNvCxnSpPr/>
          <p:nvPr/>
        </p:nvCxnSpPr>
        <p:spPr>
          <a:xfrm>
            <a:off x="82908" y="3495831"/>
            <a:ext cx="53421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7A50551-C551-5EF4-2D2F-A6962C03475A}"/>
              </a:ext>
            </a:extLst>
          </p:cNvPr>
          <p:cNvSpPr txBox="1"/>
          <p:nvPr/>
        </p:nvSpPr>
        <p:spPr>
          <a:xfrm>
            <a:off x="15402" y="3520649"/>
            <a:ext cx="63026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Загружайте их даже если не уверены.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1FBF1A-A1B9-D2D6-B271-AFE6E7523177}"/>
              </a:ext>
            </a:extLst>
          </p:cNvPr>
          <p:cNvSpPr txBox="1"/>
          <p:nvPr/>
        </p:nvSpPr>
        <p:spPr>
          <a:xfrm>
            <a:off x="15402" y="4400466"/>
            <a:ext cx="1635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Примечание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:</a:t>
            </a:r>
            <a:endParaRPr lang="ru-RU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197323E-FFCE-B3BB-B83F-9C783D92657F}"/>
              </a:ext>
            </a:extLst>
          </p:cNvPr>
          <p:cNvSpPr txBox="1"/>
          <p:nvPr/>
        </p:nvSpPr>
        <p:spPr>
          <a:xfrm>
            <a:off x="0" y="4840254"/>
            <a:ext cx="63026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>
                <a:solidFill>
                  <a:schemeClr val="bg1"/>
                </a:solidFill>
                <a:latin typeface="Book Antiqua" panose="02040602050305030304" pitchFamily="18" charset="0"/>
              </a:rPr>
              <a:t>Пожалуйста! Если вы вдруг встретите краснокнижный вид не в коем случае не публикуйте местоположение в открытом доступе!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F9929E15-8230-B673-52C3-01202D4CD5F5}"/>
              </a:ext>
            </a:extLst>
          </p:cNvPr>
          <p:cNvCxnSpPr/>
          <p:nvPr/>
        </p:nvCxnSpPr>
        <p:spPr>
          <a:xfrm>
            <a:off x="82908" y="4824748"/>
            <a:ext cx="53421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6804708-A9E6-3251-9247-7FC9BF123E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71173" y="5577983"/>
            <a:ext cx="1476651" cy="146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62394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0B4B9-56E8-A923-D06E-F20C248808D5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Изображение выглядит как черн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962057-A6ED-4A72-3091-79D4ABB43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65643"/>
            <a:ext cx="12344400" cy="7322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2ACBE3B-2F36-A65F-E87A-93A6CB2D4019}"/>
              </a:ext>
            </a:extLst>
          </p:cNvPr>
          <p:cNvSpPr txBox="1"/>
          <p:nvPr/>
        </p:nvSpPr>
        <p:spPr>
          <a:xfrm>
            <a:off x="5051425" y="1280017"/>
            <a:ext cx="73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scadia Mono Light" panose="020b0609020000020004" pitchFamily="49" charset="0"/>
              <a:cs typeface="Cascadia Mono Light" panose="020b06090200000200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C9E53F-DEFE-3CB7-8061-F9933B65D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8200" cy="951337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картина, клюв, пер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C66E299-AF99-32E4-5265-7A08E1542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-31049"/>
            <a:ext cx="1013433" cy="1013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441FF4-F970-C1F6-D5C3-D7D021437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34" y="90755"/>
            <a:ext cx="1093977" cy="769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AADDA6-1332-82B8-E822-E74C15185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611" y="49375"/>
            <a:ext cx="932681" cy="852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2599CC-1EDE-4475-27E8-9AE46BF867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292" y="0"/>
            <a:ext cx="1364823" cy="9812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E1C05-B2DC-838C-978A-D36B2B0C12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115" y="75797"/>
            <a:ext cx="1119387" cy="875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EF9F96-90D0-9F44-66FD-F8766F81E5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401" y="18967"/>
            <a:ext cx="1013433" cy="98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3A988FE-74CC-03DA-8683-9EADFB509C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378" y="18967"/>
            <a:ext cx="879848" cy="989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F09B290-77F3-4585-E750-EEB16B5839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2659" y="49375"/>
            <a:ext cx="711453" cy="9892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6E5F501-73C0-A4D7-4D56-FE4D09257388}"/>
              </a:ext>
            </a:extLst>
          </p:cNvPr>
          <p:cNvSpPr txBox="1"/>
          <p:nvPr/>
        </p:nvSpPr>
        <p:spPr>
          <a:xfrm>
            <a:off x="-76200" y="6510975"/>
            <a:ext cx="698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680F26-A2E3-4134-7515-B3A677936296}"/>
              </a:ext>
            </a:extLst>
          </p:cNvPr>
          <p:cNvSpPr txBox="1"/>
          <p:nvPr/>
        </p:nvSpPr>
        <p:spPr>
          <a:xfrm>
            <a:off x="45192" y="951333"/>
            <a:ext cx="6253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  <a:latin typeface="Book Antiqua" panose="02040602050305030304" pitchFamily="18" charset="0"/>
              </a:rPr>
              <a:t>Параметры наблюдений</a:t>
            </a:r>
          </a:p>
        </p:txBody>
      </p:sp>
      <p:pic>
        <p:nvPicPr>
          <p:cNvPr id="17" name="Объект 4" descr="Изображение выглядит как снимок экрана, Прямоугольник, круг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BD62119-9888-8104-DBBE-383BB7D516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4" y="1745555"/>
            <a:ext cx="962296" cy="962296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0" name="Рисунок 19" descr="Изображение выглядит как круг, Графика, Красочност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59A4E8-1F78-2EF1-7559-56F20DED94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01" y="3048304"/>
            <a:ext cx="1206686" cy="1206686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A18E388-A8F4-9C50-1476-7492A01E4CEA}"/>
              </a:ext>
            </a:extLst>
          </p:cNvPr>
          <p:cNvSpPr txBox="1"/>
          <p:nvPr/>
        </p:nvSpPr>
        <p:spPr>
          <a:xfrm>
            <a:off x="1103568" y="1684847"/>
            <a:ext cx="6287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Дата и время 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35EED34-F925-2E67-C7CB-57BE80B804A1}"/>
              </a:ext>
            </a:extLst>
          </p:cNvPr>
          <p:cNvCxnSpPr/>
          <p:nvPr/>
        </p:nvCxnSpPr>
        <p:spPr>
          <a:xfrm>
            <a:off x="1156868" y="2054179"/>
            <a:ext cx="53421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2D6E35B-138A-B40D-D1F7-5220C2D1A53B}"/>
              </a:ext>
            </a:extLst>
          </p:cNvPr>
          <p:cNvSpPr txBox="1"/>
          <p:nvPr/>
        </p:nvSpPr>
        <p:spPr>
          <a:xfrm>
            <a:off x="1098508" y="2086008"/>
            <a:ext cx="62872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Обычно при загрузке изображений сохраняется дата и время фотографии</a:t>
            </a:r>
            <a:r>
              <a:rPr lang="en-US" sz="1400" i="1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 но если этого не произошло обязательно укажите вручную.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55FE1B-06EE-353C-44A2-DD24F04EF36C}"/>
              </a:ext>
            </a:extLst>
          </p:cNvPr>
          <p:cNvSpPr txBox="1"/>
          <p:nvPr/>
        </p:nvSpPr>
        <p:spPr>
          <a:xfrm>
            <a:off x="1098508" y="3041115"/>
            <a:ext cx="6287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Местоположение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52D39BD9-4333-537C-7B4A-8273BF8067DC}"/>
              </a:ext>
            </a:extLst>
          </p:cNvPr>
          <p:cNvCxnSpPr/>
          <p:nvPr/>
        </p:nvCxnSpPr>
        <p:spPr>
          <a:xfrm>
            <a:off x="1174685" y="3408912"/>
            <a:ext cx="53421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57DA639-C40C-3D94-8C77-0E5B78D29ABC}"/>
              </a:ext>
            </a:extLst>
          </p:cNvPr>
          <p:cNvSpPr txBox="1"/>
          <p:nvPr/>
        </p:nvSpPr>
        <p:spPr>
          <a:xfrm>
            <a:off x="1098508" y="3429000"/>
            <a:ext cx="62872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Также указывается в приложении автоматически</a:t>
            </a:r>
            <a:r>
              <a:rPr lang="en-US" sz="1400" i="1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 это очень важный параметр</a:t>
            </a:r>
            <a:r>
              <a:rPr lang="en-US" sz="1400" i="1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 пожалуйста уделите ему должное внимание</a:t>
            </a:r>
          </a:p>
        </p:txBody>
      </p:sp>
      <p:pic>
        <p:nvPicPr>
          <p:cNvPr id="36" name="Рисунок 35" descr="Изображение выглядит как графическая вставка, Графика, снимок экрана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CB7554D-097D-0DC0-B0A3-51AFCFE176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" y="4852335"/>
            <a:ext cx="1054332" cy="1054332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446E76F-66F6-DCC7-26F6-BC4F20AE2130}"/>
              </a:ext>
            </a:extLst>
          </p:cNvPr>
          <p:cNvSpPr txBox="1"/>
          <p:nvPr/>
        </p:nvSpPr>
        <p:spPr>
          <a:xfrm>
            <a:off x="1098508" y="4549565"/>
            <a:ext cx="6287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Комментарий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E63EE69C-5A9B-F799-60F8-70C3F51AFF40}"/>
              </a:ext>
            </a:extLst>
          </p:cNvPr>
          <p:cNvCxnSpPr/>
          <p:nvPr/>
        </p:nvCxnSpPr>
        <p:spPr>
          <a:xfrm>
            <a:off x="1174685" y="4906765"/>
            <a:ext cx="53421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684A6FC-E8BD-87BF-BBC5-649CBF574E79}"/>
              </a:ext>
            </a:extLst>
          </p:cNvPr>
          <p:cNvSpPr txBox="1"/>
          <p:nvPr/>
        </p:nvSpPr>
        <p:spPr>
          <a:xfrm>
            <a:off x="1098508" y="4918897"/>
            <a:ext cx="62872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Вы можете указать дополнительную информацию перед загрузкой фото</a:t>
            </a:r>
            <a:r>
              <a:rPr lang="en-US" sz="1400" i="1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 sz="1400" i="1">
                <a:solidFill>
                  <a:schemeClr val="bg1"/>
                </a:solidFill>
                <a:latin typeface="Book Antiqua" panose="02040602050305030304" pitchFamily="18" charset="0"/>
              </a:rPr>
              <a:t> например наличие мусора рядом.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D69D92D3-772F-364B-9A92-DDAF88BD28C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71173" y="5577983"/>
            <a:ext cx="1476651" cy="146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4406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CBC7D-1749-9459-2D1A-29115B96A45F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Изображение выглядит как черн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91E0BFB-8002-94A8-982B-CB29C5F3E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65643"/>
            <a:ext cx="12344400" cy="7322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A52CB4-8298-B450-4149-8187C3BE8E2E}"/>
              </a:ext>
            </a:extLst>
          </p:cNvPr>
          <p:cNvSpPr txBox="1"/>
          <p:nvPr/>
        </p:nvSpPr>
        <p:spPr>
          <a:xfrm>
            <a:off x="5051425" y="1280017"/>
            <a:ext cx="73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scadia Mono Light" panose="020b0609020000020004" pitchFamily="49" charset="0"/>
              <a:cs typeface="Cascadia Mono Light" panose="020b06090200000200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56E98B-BDE8-8FFE-FEB7-582C2B074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8200" cy="951337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картина, клюв, пер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4756A41-AFE5-9430-997A-94BC2D1B8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-31049"/>
            <a:ext cx="1013433" cy="1013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FE63BE-A2D4-AF99-96B8-28F8846DA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34" y="90755"/>
            <a:ext cx="1093977" cy="769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E47BB9-4EF8-0476-CC39-07208C54E6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611" y="49375"/>
            <a:ext cx="932681" cy="852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83E1D0-5F76-6EED-6019-5A00BB5AD1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292" y="0"/>
            <a:ext cx="1364823" cy="9812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9A4B886-D261-8159-8F1D-12362B08C4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115" y="75797"/>
            <a:ext cx="1119387" cy="875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B30D404-A1B1-EDE5-5B5A-0A64A657CF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401" y="18967"/>
            <a:ext cx="1013433" cy="98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488F82-3487-BFE2-0A74-5D0BED1FD8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378" y="18967"/>
            <a:ext cx="879848" cy="989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339F52C-4067-8F00-65F7-90E340A795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2659" y="49375"/>
            <a:ext cx="711453" cy="9892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95D131C-FF92-3E4C-3273-81C37F6F0CEE}"/>
              </a:ext>
            </a:extLst>
          </p:cNvPr>
          <p:cNvSpPr txBox="1"/>
          <p:nvPr/>
        </p:nvSpPr>
        <p:spPr>
          <a:xfrm>
            <a:off x="-76200" y="6510975"/>
            <a:ext cx="698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4A40DA-D32F-D45D-0B5A-71F3028BE31F}"/>
              </a:ext>
            </a:extLst>
          </p:cNvPr>
          <p:cNvSpPr txBox="1"/>
          <p:nvPr/>
        </p:nvSpPr>
        <p:spPr>
          <a:xfrm>
            <a:off x="102556" y="899532"/>
            <a:ext cx="75514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  <a:latin typeface="Book Antiqua" panose="02040602050305030304" pitchFamily="18" charset="0"/>
              </a:rPr>
              <a:t>Опциональные параметры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15B8EB-5066-5C27-2774-4C30661CA047}"/>
              </a:ext>
            </a:extLst>
          </p:cNvPr>
          <p:cNvSpPr txBox="1"/>
          <p:nvPr/>
        </p:nvSpPr>
        <p:spPr>
          <a:xfrm>
            <a:off x="176435" y="1633046"/>
            <a:ext cx="6256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Звуки животного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пение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и. т. п.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D062E1-B6F0-3857-4A95-734C66BEE12F}"/>
              </a:ext>
            </a:extLst>
          </p:cNvPr>
          <p:cNvSpPr txBox="1"/>
          <p:nvPr/>
        </p:nvSpPr>
        <p:spPr>
          <a:xfrm>
            <a:off x="176435" y="2107112"/>
            <a:ext cx="6284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Температура воздуха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10FE1A-84CC-5F64-8C55-96B2DD7300B6}"/>
              </a:ext>
            </a:extLst>
          </p:cNvPr>
          <p:cNvSpPr txBox="1"/>
          <p:nvPr/>
        </p:nvSpPr>
        <p:spPr>
          <a:xfrm>
            <a:off x="176435" y="2549891"/>
            <a:ext cx="6284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Ближайшая растительность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B79E01-71BC-15D4-F40F-6C8EEA6DB5C5}"/>
              </a:ext>
            </a:extLst>
          </p:cNvPr>
          <p:cNvSpPr txBox="1"/>
          <p:nvPr/>
        </p:nvSpPr>
        <p:spPr>
          <a:xfrm>
            <a:off x="176435" y="2963439"/>
            <a:ext cx="6284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Следы животного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D652E3-596D-53D9-CDDD-35098A3D5C00}"/>
              </a:ext>
            </a:extLst>
          </p:cNvPr>
          <p:cNvSpPr txBox="1"/>
          <p:nvPr/>
        </p:nvSpPr>
        <p:spPr>
          <a:xfrm>
            <a:off x="176435" y="3392813"/>
            <a:ext cx="6284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Гнезда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норы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жилища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52A217-5B97-439B-529F-396A2B1DBC48}"/>
              </a:ext>
            </a:extLst>
          </p:cNvPr>
          <p:cNvSpPr txBox="1"/>
          <p:nvPr/>
        </p:nvSpPr>
        <p:spPr>
          <a:xfrm>
            <a:off x="176435" y="3887345"/>
            <a:ext cx="6284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Наличие беременности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яиц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икры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и. т. п.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4B6405-2FF1-B115-3F39-1A72D7B4DA32}"/>
              </a:ext>
            </a:extLst>
          </p:cNvPr>
          <p:cNvSpPr txBox="1"/>
          <p:nvPr/>
        </p:nvSpPr>
        <p:spPr>
          <a:xfrm>
            <a:off x="176435" y="4345767"/>
            <a:ext cx="6284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Аномалии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болезни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паразиты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2535F2-9050-B222-4718-C29DED7466A1}"/>
              </a:ext>
            </a:extLst>
          </p:cNvPr>
          <p:cNvSpPr txBox="1"/>
          <p:nvPr/>
        </p:nvSpPr>
        <p:spPr>
          <a:xfrm>
            <a:off x="176435" y="4804189"/>
            <a:ext cx="6284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Фото под микроскопом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C494D9-0E60-BD44-06B4-8207694368F3}"/>
              </a:ext>
            </a:extLst>
          </p:cNvPr>
          <p:cNvSpPr txBox="1"/>
          <p:nvPr/>
        </p:nvSpPr>
        <p:spPr>
          <a:xfrm>
            <a:off x="176435" y="5241101"/>
            <a:ext cx="6284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Видеозапись во время охоты</a:t>
            </a:r>
            <a:r>
              <a:rPr lang="en-US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  <a:r>
              <a:rPr lang="ru-RU">
                <a:solidFill>
                  <a:schemeClr val="bg1"/>
                </a:solidFill>
                <a:latin typeface="Book Antiqua" panose="02040602050305030304" pitchFamily="18" charset="0"/>
              </a:rPr>
              <a:t> трапезы и. т. п.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C648D7F-C88D-82CE-AA2C-A8385951B5D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71173" y="5577983"/>
            <a:ext cx="1476651" cy="146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02104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453B6-4C2B-1886-2923-F694AE57A4CC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Изображение выглядит как черн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A1E9A39-83CF-87CE-C708-9C59FA6CA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65643"/>
            <a:ext cx="12344400" cy="7322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861160-162B-8E18-4217-C8BCB8BC74A6}"/>
              </a:ext>
            </a:extLst>
          </p:cNvPr>
          <p:cNvSpPr txBox="1"/>
          <p:nvPr/>
        </p:nvSpPr>
        <p:spPr>
          <a:xfrm>
            <a:off x="5051425" y="1280017"/>
            <a:ext cx="73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scadia Mono Light" panose="020b0609020000020004" pitchFamily="49" charset="0"/>
              <a:cs typeface="Cascadia Mono Light" panose="020b06090200000200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28EB81-8B65-CAF2-AB28-0AD6FEE36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8200" cy="951337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картина, клюв, пер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73CF1BB-32F5-5B72-AA0A-03D8EFC9D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-31049"/>
            <a:ext cx="1013433" cy="1013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24B7CA-B6C6-22DA-30B7-970A423A0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34" y="90755"/>
            <a:ext cx="1093977" cy="769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41A11D9-A400-17AF-5FC7-1A0FB9E64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611" y="49375"/>
            <a:ext cx="932681" cy="852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A15159-F923-3928-2150-F1C65D8FC2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292" y="0"/>
            <a:ext cx="1364823" cy="9812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F16B22-F31A-5BBF-FC85-498D8E3C0E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115" y="75797"/>
            <a:ext cx="1119387" cy="875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F6A4C65-220E-3FF4-AB20-83B8502E3A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401" y="18967"/>
            <a:ext cx="1013433" cy="98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432BF54-7E0F-B7EE-3B5C-5A4B96446B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378" y="18967"/>
            <a:ext cx="879848" cy="989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1729099-E45E-40BD-C833-E567844519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2659" y="49375"/>
            <a:ext cx="711453" cy="98920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D3B49FA-9833-CF9F-B365-067563A745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57" y="1237656"/>
            <a:ext cx="4617330" cy="45889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0035ABF-D95C-F384-5864-C08EFD294636}"/>
              </a:ext>
            </a:extLst>
          </p:cNvPr>
          <p:cNvSpPr txBox="1"/>
          <p:nvPr/>
        </p:nvSpPr>
        <p:spPr>
          <a:xfrm>
            <a:off x="-76200" y="6510975"/>
            <a:ext cx="698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B6F40-8DB3-F2F8-827A-0372ACCACF7A}"/>
              </a:ext>
            </a:extLst>
          </p:cNvPr>
          <p:cNvSpPr txBox="1"/>
          <p:nvPr/>
        </p:nvSpPr>
        <p:spPr>
          <a:xfrm>
            <a:off x="5860800" y="3095009"/>
            <a:ext cx="4980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u="sng">
                <a:solidFill>
                  <a:schemeClr val="bg1"/>
                </a:solidFill>
                <a:latin typeface="Book Antiqua" panose="02040602050305030304" pitchFamily="18" charset="0"/>
              </a:rPr>
              <a:t>Загрузка фотографий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B0B77C-867B-CE69-896E-28F323EE2597}"/>
              </a:ext>
            </a:extLst>
          </p:cNvPr>
          <p:cNvSpPr txBox="1"/>
          <p:nvPr/>
        </p:nvSpPr>
        <p:spPr>
          <a:xfrm>
            <a:off x="7390834" y="2038674"/>
            <a:ext cx="18149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>
                <a:solidFill>
                  <a:schemeClr val="bg1"/>
                </a:solidFill>
                <a:latin typeface="Book Antiqua" panose="02040602050305030304" pitchFamily="18" charset="0"/>
              </a:rPr>
              <a:t>Шаг 3</a:t>
            </a:r>
          </a:p>
        </p:txBody>
      </p:sp>
    </p:spTree>
    <p:extLst>
      <p:ext uri="{BB962C8B-B14F-4D97-AF65-F5344CB8AC3E}">
        <p14:creationId xmlns:p14="http://schemas.microsoft.com/office/powerpoint/2010/main" val="174842382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B08BF-BBE4-F8D5-51AC-C628E4A1095C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Изображение выглядит как черн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DB611A0-F82B-8830-FBEA-F65BDDF69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65643"/>
            <a:ext cx="12344400" cy="7322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6C806B2-450F-AAE8-50B8-9BDF6116CAF3}"/>
              </a:ext>
            </a:extLst>
          </p:cNvPr>
          <p:cNvSpPr txBox="1"/>
          <p:nvPr/>
        </p:nvSpPr>
        <p:spPr>
          <a:xfrm>
            <a:off x="5051425" y="1280017"/>
            <a:ext cx="738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scadia Mono Light" panose="020b0609020000020004" pitchFamily="49" charset="0"/>
              <a:cs typeface="Cascadia Mono Light" panose="020b06090200000200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D08A06-52A5-A5E3-F772-79D2F580A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8200" cy="951337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картина, клюв, пер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073E464-FE63-1841-7856-EC957D7D2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-31049"/>
            <a:ext cx="1013433" cy="1013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67ADC0-E16C-BDF6-0F50-4766DFADDD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34" y="90755"/>
            <a:ext cx="1093977" cy="769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313FD9-BF08-CACB-CC77-FBA10C3320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611" y="49375"/>
            <a:ext cx="932681" cy="852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D3C44D-1B22-A18E-082D-BFC29895CC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292" y="0"/>
            <a:ext cx="1364823" cy="9812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C6D369-66B3-BEF5-3840-F7879720C3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115" y="75797"/>
            <a:ext cx="1119387" cy="875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EB903D9-D7B5-9935-1D1D-EC5D8137F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401" y="18967"/>
            <a:ext cx="1013433" cy="989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F9E94B-122E-611C-8849-1673FEC4A2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378" y="18967"/>
            <a:ext cx="879848" cy="989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CFDDC97-D6D3-3E6B-9DA8-C93F157803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2659" y="49375"/>
            <a:ext cx="711453" cy="98920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64EE0AE-DC39-F379-AAE4-044466B8B3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57" y="1237656"/>
            <a:ext cx="4617330" cy="45889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3682DA3-8EF5-4CB7-23F1-8218988BDD50}"/>
              </a:ext>
            </a:extLst>
          </p:cNvPr>
          <p:cNvSpPr txBox="1"/>
          <p:nvPr/>
        </p:nvSpPr>
        <p:spPr>
          <a:xfrm>
            <a:off x="-76200" y="6510975"/>
            <a:ext cx="698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515087-2AFB-AC79-596E-AF6EDE0778AD}"/>
              </a:ext>
            </a:extLst>
          </p:cNvPr>
          <p:cNvSpPr txBox="1"/>
          <p:nvPr/>
        </p:nvSpPr>
        <p:spPr>
          <a:xfrm>
            <a:off x="5209127" y="2397948"/>
            <a:ext cx="628419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u="sng">
                <a:solidFill>
                  <a:schemeClr val="bg1"/>
                </a:solidFill>
                <a:latin typeface="Book Antiqua" panose="02040602050305030304" pitchFamily="18" charset="0"/>
              </a:rPr>
              <a:t>Пожалуйста ознакомьтесь с файлом</a:t>
            </a:r>
            <a:r>
              <a:rPr lang="en-US" sz="3200" b="1" u="sng">
                <a:solidFill>
                  <a:schemeClr val="bg1"/>
                </a:solidFill>
                <a:latin typeface="Book Antiqua" panose="02040602050305030304" pitchFamily="18" charset="0"/>
              </a:rPr>
              <a:t>:</a:t>
            </a:r>
            <a:endParaRPr lang="ru-RU" sz="3200" b="1" u="sng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sz="3200" b="1">
                <a:solidFill>
                  <a:schemeClr val="bg1"/>
                </a:solidFill>
                <a:latin typeface="Book Antiqua" panose="02040602050305030304" pitchFamily="18" charset="0"/>
              </a:rPr>
              <a:t>«Инструкция по загрузке фотографий»</a:t>
            </a:r>
          </a:p>
        </p:txBody>
      </p:sp>
    </p:spTree>
    <p:extLst>
      <p:ext uri="{BB962C8B-B14F-4D97-AF65-F5344CB8AC3E}">
        <p14:creationId xmlns:p14="http://schemas.microsoft.com/office/powerpoint/2010/main" val="195571644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Default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Mobile Systems</Company>
  <PresentationFormat>Широкоэкранный</PresentationFormat>
  <Paragraphs>40</Paragraphs>
  <Slides>9</Slides>
  <Notes>0</Notes>
  <TotalTime>73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5">
      <vt:lpstr>Arial</vt:lpstr>
      <vt:lpstr>Calibri Light</vt:lpstr>
      <vt:lpstr>Calibri</vt:lpstr>
      <vt:lpstr>Book Antiqua</vt:lpstr>
      <vt:lpstr>Cascadia Mono Light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Mark Goldhand</dc:creator>
  <cp:lastModifiedBy>Mark Goldhand</cp:lastModifiedBy>
  <cp:revision>1</cp:revision>
  <dcterms:created xsi:type="dcterms:W3CDTF">2017-06-21T13:57:27Z</dcterms:created>
  <dcterms:modified xsi:type="dcterms:W3CDTF">2025-08-29T08:39:48Z</dcterms:modified>
</cp:coreProperties>
</file>