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20" r:id="rId2"/>
    <p:sldMasterId id="2147483744" r:id="rId3"/>
  </p:sldMasterIdLst>
  <p:notesMasterIdLst>
    <p:notesMasterId r:id="rId5"/>
  </p:notesMasterIdLst>
  <p:handoutMasterIdLst>
    <p:handoutMasterId r:id="rId6"/>
  </p:handoutMasterIdLst>
  <p:sldIdLst>
    <p:sldId id="260" r:id="rId4"/>
  </p:sldIdLst>
  <p:sldSz cx="10080625" cy="5670550" type="screen4x3"/>
  <p:notesSz cx="7772400" cy="10058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52" y="-138"/>
      </p:cViewPr>
      <p:guideLst>
        <p:guide orient="horz" pos="1786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3" name="Дата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2BC906D1-F58D-447E-9D53-90248E110EF1}" type="slidenum">
              <a:t>‹#›</a:t>
            </a:fld>
            <a:endParaRPr lang="ru-RU" sz="14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65593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 idx="2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" name="Верхний колонтитул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rtl="0" hangingPunct="0">
              <a:buNone/>
              <a:tabLst/>
              <a:defRPr lang="ru-RU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Дата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r" rtl="0" hangingPunct="0">
              <a:buNone/>
              <a:tabLst/>
              <a:defRPr lang="ru-RU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/>
          <a:lstStyle>
            <a:lvl1pPr lvl="0" rtl="0" hangingPunct="0">
              <a:buNone/>
              <a:tabLst/>
              <a:defRPr lang="ru-RU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/>
          <a:lstStyle>
            <a:lvl1pPr lvl="0" algn="r" rtl="0" hangingPunct="0">
              <a:buNone/>
              <a:tabLst/>
              <a:defRPr lang="ru-RU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5B425CCB-FD68-4CAB-B77E-22C1E1114F5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596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hangingPunct="0">
      <a:tabLst/>
      <a:defRPr lang="ru-RU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 vert="horz">
            <a:spAutoFit/>
          </a:bodyPr>
          <a:lstStyle/>
          <a:p>
            <a:pPr rtl="0"/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1762125"/>
            <a:ext cx="8569325" cy="12144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3213100"/>
            <a:ext cx="7056437" cy="14493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3F3465C-CB96-4543-A3DE-E48A8409E148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755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8AB6245-9621-4BAE-AB9E-BFD76DC23E08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985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8850" y="225425"/>
            <a:ext cx="2266950" cy="43894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225425"/>
            <a:ext cx="6653212" cy="43894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567047-9F46-4704-83F7-F2A24AA4953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793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1762125"/>
            <a:ext cx="8569325" cy="12144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3213100"/>
            <a:ext cx="7056437" cy="14493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4E98144-27AE-403E-8879-FC4A691C16B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325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0D5B475-2806-4885-96BD-08A789460BE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855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3643313"/>
            <a:ext cx="8567738" cy="1127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2403475"/>
            <a:ext cx="8567738" cy="12398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28D4072-B6A0-4565-95A9-941F270C0D95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089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3238" y="1327150"/>
            <a:ext cx="4459287" cy="3287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14925" y="1327150"/>
            <a:ext cx="4460875" cy="3287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46FC5E-48B6-40FA-8294-841A9D7225C8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981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227013"/>
            <a:ext cx="9072563" cy="94456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270000"/>
            <a:ext cx="4452938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4825" y="1798638"/>
            <a:ext cx="4452938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270000"/>
            <a:ext cx="4456113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21275" y="1798638"/>
            <a:ext cx="4456113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7FCD449-2015-4ADF-9FC6-32F6D9268032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451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C12863B-58A6-44E0-84A1-2462883CDCAE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227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B9FAA6-FCC7-46C1-8C00-91D1286CBC9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538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225425"/>
            <a:ext cx="3316288" cy="9604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1763" y="225425"/>
            <a:ext cx="5635625" cy="48402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185863"/>
            <a:ext cx="3316288" cy="3879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0251D3E-B179-420A-A74E-160143CE707C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407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C1535DF-8988-4336-BB7C-A46EBAC672E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163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3968750"/>
            <a:ext cx="6048375" cy="469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506413"/>
            <a:ext cx="6048375" cy="34020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4438650"/>
            <a:ext cx="6048375" cy="665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2ABF5A8-D1BA-4470-9987-D1AE5DD4883B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689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82C0B0A-3DF1-40D9-BAA8-AE987FBF046C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032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8850" y="225425"/>
            <a:ext cx="2266950" cy="43894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225425"/>
            <a:ext cx="6653212" cy="43894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B5A3E65-A3FD-46FE-B61A-51ADD75DC997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700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1762125"/>
            <a:ext cx="8569325" cy="12144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3213100"/>
            <a:ext cx="7056437" cy="14493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5092273-CD54-4F4D-8976-45E70DBA8993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416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B5B6317-DC3A-41B4-B236-0E6329C0F363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701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3643313"/>
            <a:ext cx="8567738" cy="1127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2403475"/>
            <a:ext cx="8567738" cy="12398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8458082-5209-473B-A908-8ACA2CB9B640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19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140200" y="1327150"/>
            <a:ext cx="2641600" cy="3287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34200" y="1327150"/>
            <a:ext cx="2641600" cy="3287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EEF55D6-4D20-4DA2-A85E-6C7A0A0DD1A0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678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227013"/>
            <a:ext cx="9072563" cy="94456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270000"/>
            <a:ext cx="4452938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4825" y="1798638"/>
            <a:ext cx="4452938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270000"/>
            <a:ext cx="4456113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21275" y="1798638"/>
            <a:ext cx="4456113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AA8D9B3-2CB7-4534-965E-C3E36EA67466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175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4FCD8B0-9DCD-4879-9601-AEF2C197174D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480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245D666-2F23-4EDD-A673-F168D2B12F77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310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3643313"/>
            <a:ext cx="8567738" cy="1127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2403475"/>
            <a:ext cx="8567738" cy="12398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A2F4F6A-4EA4-42B9-8552-12C8ACB90945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3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225425"/>
            <a:ext cx="3316288" cy="9604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1763" y="225425"/>
            <a:ext cx="5635625" cy="48402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185863"/>
            <a:ext cx="3316288" cy="3879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CC393F4-7315-4FF1-9CC4-0CA578444205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7470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3968750"/>
            <a:ext cx="6048375" cy="469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506413"/>
            <a:ext cx="6048375" cy="34020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4438650"/>
            <a:ext cx="6048375" cy="665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9AD0EB9-2D73-47CA-A494-D7DECF8C204C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892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E628C87-6E26-42B1-ADD7-8D4076B6AA7D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898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8850" y="225425"/>
            <a:ext cx="2266950" cy="43894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225425"/>
            <a:ext cx="6653212" cy="43894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CCE2D3E-88D4-4768-B847-5FA6B9F4CA68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283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3238" y="1327150"/>
            <a:ext cx="4459287" cy="3287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14925" y="1327150"/>
            <a:ext cx="4460875" cy="3287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2F03BD2-84A1-4528-88F5-24DA71208C0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528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227013"/>
            <a:ext cx="9072563" cy="94456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270000"/>
            <a:ext cx="4452938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4825" y="1798638"/>
            <a:ext cx="4452938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270000"/>
            <a:ext cx="4456113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21275" y="1798638"/>
            <a:ext cx="4456113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278B5A7-80A7-410A-9F44-67637338C00E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330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0869B6-2660-48B1-BDBB-8F0CC14B6A0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67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AF3F9D7-08DC-4CCE-B088-CDA6E3C8ED2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798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225425"/>
            <a:ext cx="3316288" cy="9604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1763" y="225425"/>
            <a:ext cx="5635625" cy="48402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185863"/>
            <a:ext cx="3316288" cy="3879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9E30EB6-A613-4C1A-BF59-062D38192ACA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046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3968750"/>
            <a:ext cx="6048375" cy="469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506413"/>
            <a:ext cx="6048375" cy="34020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4438650"/>
            <a:ext cx="6048375" cy="665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360DB30-203A-47A2-9CBE-703C542C55E3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264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лилиния 1"/>
          <p:cNvSpPr/>
          <p:nvPr/>
        </p:nvSpPr>
        <p:spPr>
          <a:xfrm>
            <a:off x="571680" y="261360"/>
            <a:ext cx="8935560" cy="51462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4822" h="14296">
                <a:moveTo>
                  <a:pt x="0" y="0"/>
                </a:moveTo>
                <a:lnTo>
                  <a:pt x="24822" y="0"/>
                </a:lnTo>
                <a:lnTo>
                  <a:pt x="24822" y="14296"/>
                </a:lnTo>
                <a:lnTo>
                  <a:pt x="0" y="14296"/>
                </a:lnTo>
                <a:close/>
              </a:path>
            </a:pathLst>
          </a:custGeom>
          <a:solidFill>
            <a:srgbClr val="F2C02C"/>
          </a:solidFill>
          <a:ln>
            <a:noFill/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503999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u-RU"/>
          </a:p>
        </p:txBody>
      </p:sp>
      <p:sp>
        <p:nvSpPr>
          <p:cNvPr id="4" name="Текст 3"/>
          <p:cNvSpPr txBox="1">
            <a:spLocks noGrp="1"/>
          </p:cNvSpPr>
          <p:nvPr>
            <p:ph type="body" idx="1"/>
          </p:nvPr>
        </p:nvSpPr>
        <p:spPr>
          <a:xfrm>
            <a:off x="503999" y="1326600"/>
            <a:ext cx="9071640" cy="3288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ru-RU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ru-RU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ru-RU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ru-RU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ru-RU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ru-RU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ru-RU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ru-RU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ru-RU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ru-RU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2"/>
          </p:nvPr>
        </p:nvSpPr>
        <p:spPr>
          <a:xfrm>
            <a:off x="503999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rtl="0" hangingPunct="0">
              <a:buNone/>
              <a:tabLst/>
              <a:defRPr lang="ru-RU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3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ctr" rtl="0" hangingPunct="0">
              <a:buNone/>
              <a:tabLst/>
              <a:defRPr lang="ru-RU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4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r" rtl="0" hangingPunct="0">
              <a:buNone/>
              <a:tabLst/>
              <a:defRPr lang="ru-RU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7DD74415-413B-488F-A92B-2D2B87C2DABC}" type="slidenum">
              <a:t>‹#›</a:t>
            </a:fld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1153080" y="3584520"/>
            <a:ext cx="1193039" cy="143675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315" h="3992">
                <a:moveTo>
                  <a:pt x="1657" y="0"/>
                </a:moveTo>
                <a:lnTo>
                  <a:pt x="1657" y="0"/>
                </a:lnTo>
                <a:lnTo>
                  <a:pt x="1657" y="0"/>
                </a:lnTo>
                <a:lnTo>
                  <a:pt x="1545" y="3"/>
                </a:lnTo>
                <a:lnTo>
                  <a:pt x="1436" y="13"/>
                </a:lnTo>
                <a:lnTo>
                  <a:pt x="1331" y="30"/>
                </a:lnTo>
                <a:lnTo>
                  <a:pt x="1228" y="54"/>
                </a:lnTo>
                <a:lnTo>
                  <a:pt x="1127" y="85"/>
                </a:lnTo>
                <a:lnTo>
                  <a:pt x="1027" y="123"/>
                </a:lnTo>
                <a:lnTo>
                  <a:pt x="928" y="169"/>
                </a:lnTo>
                <a:lnTo>
                  <a:pt x="829" y="222"/>
                </a:lnTo>
                <a:lnTo>
                  <a:pt x="733" y="281"/>
                </a:lnTo>
                <a:lnTo>
                  <a:pt x="644" y="344"/>
                </a:lnTo>
                <a:lnTo>
                  <a:pt x="561" y="411"/>
                </a:lnTo>
                <a:lnTo>
                  <a:pt x="483" y="484"/>
                </a:lnTo>
                <a:lnTo>
                  <a:pt x="411" y="561"/>
                </a:lnTo>
                <a:lnTo>
                  <a:pt x="344" y="644"/>
                </a:lnTo>
                <a:lnTo>
                  <a:pt x="281" y="733"/>
                </a:lnTo>
                <a:lnTo>
                  <a:pt x="222" y="829"/>
                </a:lnTo>
                <a:lnTo>
                  <a:pt x="169" y="928"/>
                </a:lnTo>
                <a:lnTo>
                  <a:pt x="123" y="1027"/>
                </a:lnTo>
                <a:lnTo>
                  <a:pt x="85" y="1127"/>
                </a:lnTo>
                <a:lnTo>
                  <a:pt x="54" y="1228"/>
                </a:lnTo>
                <a:lnTo>
                  <a:pt x="30" y="1331"/>
                </a:lnTo>
                <a:lnTo>
                  <a:pt x="13" y="1436"/>
                </a:lnTo>
                <a:lnTo>
                  <a:pt x="3" y="1545"/>
                </a:lnTo>
                <a:lnTo>
                  <a:pt x="0" y="1658"/>
                </a:lnTo>
                <a:lnTo>
                  <a:pt x="0" y="1658"/>
                </a:lnTo>
                <a:lnTo>
                  <a:pt x="0" y="1658"/>
                </a:lnTo>
                <a:lnTo>
                  <a:pt x="3" y="1770"/>
                </a:lnTo>
                <a:lnTo>
                  <a:pt x="13" y="1878"/>
                </a:lnTo>
                <a:lnTo>
                  <a:pt x="30" y="1983"/>
                </a:lnTo>
                <a:lnTo>
                  <a:pt x="54" y="2086"/>
                </a:lnTo>
                <a:lnTo>
                  <a:pt x="85" y="2187"/>
                </a:lnTo>
                <a:lnTo>
                  <a:pt x="123" y="2286"/>
                </a:lnTo>
                <a:lnTo>
                  <a:pt x="169" y="2385"/>
                </a:lnTo>
                <a:lnTo>
                  <a:pt x="222" y="2484"/>
                </a:lnTo>
                <a:lnTo>
                  <a:pt x="281" y="2580"/>
                </a:lnTo>
                <a:lnTo>
                  <a:pt x="344" y="2669"/>
                </a:lnTo>
                <a:lnTo>
                  <a:pt x="411" y="2752"/>
                </a:lnTo>
                <a:lnTo>
                  <a:pt x="483" y="2829"/>
                </a:lnTo>
                <a:lnTo>
                  <a:pt x="561" y="2902"/>
                </a:lnTo>
                <a:lnTo>
                  <a:pt x="644" y="2969"/>
                </a:lnTo>
                <a:lnTo>
                  <a:pt x="733" y="3032"/>
                </a:lnTo>
                <a:lnTo>
                  <a:pt x="829" y="3091"/>
                </a:lnTo>
                <a:lnTo>
                  <a:pt x="898" y="3129"/>
                </a:lnTo>
                <a:lnTo>
                  <a:pt x="966" y="3162"/>
                </a:lnTo>
                <a:lnTo>
                  <a:pt x="1036" y="3192"/>
                </a:lnTo>
                <a:lnTo>
                  <a:pt x="1110" y="3220"/>
                </a:lnTo>
                <a:lnTo>
                  <a:pt x="1110" y="3222"/>
                </a:lnTo>
                <a:lnTo>
                  <a:pt x="1110" y="3797"/>
                </a:lnTo>
                <a:lnTo>
                  <a:pt x="1111" y="3817"/>
                </a:lnTo>
                <a:lnTo>
                  <a:pt x="1114" y="3836"/>
                </a:lnTo>
                <a:lnTo>
                  <a:pt x="1119" y="3855"/>
                </a:lnTo>
                <a:lnTo>
                  <a:pt x="1125" y="3873"/>
                </a:lnTo>
                <a:lnTo>
                  <a:pt x="1133" y="3890"/>
                </a:lnTo>
                <a:lnTo>
                  <a:pt x="1143" y="3906"/>
                </a:lnTo>
                <a:lnTo>
                  <a:pt x="1154" y="3921"/>
                </a:lnTo>
                <a:lnTo>
                  <a:pt x="1167" y="3935"/>
                </a:lnTo>
                <a:lnTo>
                  <a:pt x="1181" y="3947"/>
                </a:lnTo>
                <a:lnTo>
                  <a:pt x="1196" y="3959"/>
                </a:lnTo>
                <a:lnTo>
                  <a:pt x="1212" y="3968"/>
                </a:lnTo>
                <a:lnTo>
                  <a:pt x="1229" y="3976"/>
                </a:lnTo>
                <a:lnTo>
                  <a:pt x="1247" y="3983"/>
                </a:lnTo>
                <a:lnTo>
                  <a:pt x="1266" y="3988"/>
                </a:lnTo>
                <a:lnTo>
                  <a:pt x="1285" y="3991"/>
                </a:lnTo>
                <a:lnTo>
                  <a:pt x="1305" y="3992"/>
                </a:lnTo>
                <a:lnTo>
                  <a:pt x="2010" y="3992"/>
                </a:lnTo>
                <a:lnTo>
                  <a:pt x="2030" y="3991"/>
                </a:lnTo>
                <a:lnTo>
                  <a:pt x="2049" y="3988"/>
                </a:lnTo>
                <a:lnTo>
                  <a:pt x="2068" y="3983"/>
                </a:lnTo>
                <a:lnTo>
                  <a:pt x="2086" y="3976"/>
                </a:lnTo>
                <a:lnTo>
                  <a:pt x="2103" y="3968"/>
                </a:lnTo>
                <a:lnTo>
                  <a:pt x="2119" y="3959"/>
                </a:lnTo>
                <a:lnTo>
                  <a:pt x="2134" y="3947"/>
                </a:lnTo>
                <a:lnTo>
                  <a:pt x="2148" y="3935"/>
                </a:lnTo>
                <a:lnTo>
                  <a:pt x="2160" y="3921"/>
                </a:lnTo>
                <a:lnTo>
                  <a:pt x="2172" y="3906"/>
                </a:lnTo>
                <a:lnTo>
                  <a:pt x="2181" y="3890"/>
                </a:lnTo>
                <a:lnTo>
                  <a:pt x="2190" y="3873"/>
                </a:lnTo>
                <a:lnTo>
                  <a:pt x="2196" y="3855"/>
                </a:lnTo>
                <a:lnTo>
                  <a:pt x="2201" y="3836"/>
                </a:lnTo>
                <a:lnTo>
                  <a:pt x="2204" y="3817"/>
                </a:lnTo>
                <a:lnTo>
                  <a:pt x="2205" y="3797"/>
                </a:lnTo>
                <a:lnTo>
                  <a:pt x="2205" y="3222"/>
                </a:lnTo>
                <a:lnTo>
                  <a:pt x="2205" y="3220"/>
                </a:lnTo>
                <a:lnTo>
                  <a:pt x="2205" y="3220"/>
                </a:lnTo>
                <a:lnTo>
                  <a:pt x="2279" y="3192"/>
                </a:lnTo>
                <a:lnTo>
                  <a:pt x="2349" y="3162"/>
                </a:lnTo>
                <a:lnTo>
                  <a:pt x="2417" y="3129"/>
                </a:lnTo>
                <a:lnTo>
                  <a:pt x="2486" y="3091"/>
                </a:lnTo>
                <a:lnTo>
                  <a:pt x="2582" y="3032"/>
                </a:lnTo>
                <a:lnTo>
                  <a:pt x="2671" y="2969"/>
                </a:lnTo>
                <a:lnTo>
                  <a:pt x="2754" y="2902"/>
                </a:lnTo>
                <a:lnTo>
                  <a:pt x="2831" y="2830"/>
                </a:lnTo>
                <a:lnTo>
                  <a:pt x="2904" y="2752"/>
                </a:lnTo>
                <a:lnTo>
                  <a:pt x="2971" y="2670"/>
                </a:lnTo>
                <a:lnTo>
                  <a:pt x="3034" y="2580"/>
                </a:lnTo>
                <a:lnTo>
                  <a:pt x="3093" y="2485"/>
                </a:lnTo>
                <a:lnTo>
                  <a:pt x="3146" y="2386"/>
                </a:lnTo>
                <a:lnTo>
                  <a:pt x="3192" y="2287"/>
                </a:lnTo>
                <a:lnTo>
                  <a:pt x="3230" y="2187"/>
                </a:lnTo>
                <a:lnTo>
                  <a:pt x="3261" y="2086"/>
                </a:lnTo>
                <a:lnTo>
                  <a:pt x="3285" y="1984"/>
                </a:lnTo>
                <a:lnTo>
                  <a:pt x="3302" y="1878"/>
                </a:lnTo>
                <a:lnTo>
                  <a:pt x="3312" y="1770"/>
                </a:lnTo>
                <a:lnTo>
                  <a:pt x="3315" y="1658"/>
                </a:lnTo>
                <a:lnTo>
                  <a:pt x="3315" y="1658"/>
                </a:lnTo>
                <a:lnTo>
                  <a:pt x="3315" y="1658"/>
                </a:lnTo>
                <a:lnTo>
                  <a:pt x="3312" y="1545"/>
                </a:lnTo>
                <a:lnTo>
                  <a:pt x="3302" y="1436"/>
                </a:lnTo>
                <a:lnTo>
                  <a:pt x="3285" y="1331"/>
                </a:lnTo>
                <a:lnTo>
                  <a:pt x="3261" y="1228"/>
                </a:lnTo>
                <a:lnTo>
                  <a:pt x="3230" y="1127"/>
                </a:lnTo>
                <a:lnTo>
                  <a:pt x="3192" y="1027"/>
                </a:lnTo>
                <a:lnTo>
                  <a:pt x="3146" y="928"/>
                </a:lnTo>
                <a:lnTo>
                  <a:pt x="3093" y="829"/>
                </a:lnTo>
                <a:lnTo>
                  <a:pt x="3034" y="733"/>
                </a:lnTo>
                <a:lnTo>
                  <a:pt x="2971" y="644"/>
                </a:lnTo>
                <a:lnTo>
                  <a:pt x="2903" y="561"/>
                </a:lnTo>
                <a:lnTo>
                  <a:pt x="2831" y="484"/>
                </a:lnTo>
                <a:lnTo>
                  <a:pt x="2754" y="411"/>
                </a:lnTo>
                <a:lnTo>
                  <a:pt x="2671" y="344"/>
                </a:lnTo>
                <a:lnTo>
                  <a:pt x="2582" y="281"/>
                </a:lnTo>
                <a:lnTo>
                  <a:pt x="2486" y="222"/>
                </a:lnTo>
                <a:lnTo>
                  <a:pt x="2387" y="169"/>
                </a:lnTo>
                <a:lnTo>
                  <a:pt x="2288" y="123"/>
                </a:lnTo>
                <a:lnTo>
                  <a:pt x="2188" y="85"/>
                </a:lnTo>
                <a:lnTo>
                  <a:pt x="2087" y="54"/>
                </a:lnTo>
                <a:lnTo>
                  <a:pt x="1984" y="30"/>
                </a:lnTo>
                <a:lnTo>
                  <a:pt x="1878" y="13"/>
                </a:lnTo>
                <a:lnTo>
                  <a:pt x="1770" y="3"/>
                </a:lnTo>
                <a:close/>
              </a:path>
            </a:pathLst>
          </a:custGeom>
          <a:noFill/>
          <a:ln w="60120">
            <a:solidFill>
              <a:srgbClr val="FFFFFF"/>
            </a:solidFill>
            <a:prstDash val="solid"/>
            <a:miter/>
          </a:ln>
        </p:spPr>
        <p:txBody>
          <a:bodyPr wrap="none" lIns="119880" tIns="74880" rIns="119880" bIns="748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9" name="Полилиния 8"/>
          <p:cNvSpPr/>
          <p:nvPr/>
        </p:nvSpPr>
        <p:spPr>
          <a:xfrm>
            <a:off x="1469520" y="5021640"/>
            <a:ext cx="560160" cy="1396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557" h="389">
                <a:moveTo>
                  <a:pt x="778" y="389"/>
                </a:moveTo>
                <a:lnTo>
                  <a:pt x="1362" y="389"/>
                </a:lnTo>
                <a:lnTo>
                  <a:pt x="1382" y="388"/>
                </a:lnTo>
                <a:lnTo>
                  <a:pt x="1401" y="385"/>
                </a:lnTo>
                <a:lnTo>
                  <a:pt x="1420" y="380"/>
                </a:lnTo>
                <a:lnTo>
                  <a:pt x="1438" y="374"/>
                </a:lnTo>
                <a:lnTo>
                  <a:pt x="1455" y="365"/>
                </a:lnTo>
                <a:lnTo>
                  <a:pt x="1471" y="356"/>
                </a:lnTo>
                <a:lnTo>
                  <a:pt x="1486" y="344"/>
                </a:lnTo>
                <a:lnTo>
                  <a:pt x="1500" y="332"/>
                </a:lnTo>
                <a:lnTo>
                  <a:pt x="1512" y="318"/>
                </a:lnTo>
                <a:lnTo>
                  <a:pt x="1523" y="303"/>
                </a:lnTo>
                <a:lnTo>
                  <a:pt x="1533" y="287"/>
                </a:lnTo>
                <a:lnTo>
                  <a:pt x="1542" y="270"/>
                </a:lnTo>
                <a:lnTo>
                  <a:pt x="1548" y="252"/>
                </a:lnTo>
                <a:lnTo>
                  <a:pt x="1553" y="233"/>
                </a:lnTo>
                <a:lnTo>
                  <a:pt x="1556" y="214"/>
                </a:lnTo>
                <a:lnTo>
                  <a:pt x="1557" y="194"/>
                </a:lnTo>
                <a:lnTo>
                  <a:pt x="1556" y="174"/>
                </a:lnTo>
                <a:lnTo>
                  <a:pt x="1553" y="155"/>
                </a:lnTo>
                <a:lnTo>
                  <a:pt x="1548" y="136"/>
                </a:lnTo>
                <a:lnTo>
                  <a:pt x="1542" y="118"/>
                </a:lnTo>
                <a:lnTo>
                  <a:pt x="1533" y="101"/>
                </a:lnTo>
                <a:lnTo>
                  <a:pt x="1523" y="85"/>
                </a:lnTo>
                <a:lnTo>
                  <a:pt x="1512" y="70"/>
                </a:lnTo>
                <a:lnTo>
                  <a:pt x="1500" y="57"/>
                </a:lnTo>
                <a:lnTo>
                  <a:pt x="1486" y="44"/>
                </a:lnTo>
                <a:lnTo>
                  <a:pt x="1471" y="33"/>
                </a:lnTo>
                <a:lnTo>
                  <a:pt x="1455" y="23"/>
                </a:lnTo>
                <a:lnTo>
                  <a:pt x="1438" y="15"/>
                </a:lnTo>
                <a:lnTo>
                  <a:pt x="1420" y="9"/>
                </a:lnTo>
                <a:lnTo>
                  <a:pt x="1401" y="4"/>
                </a:lnTo>
                <a:lnTo>
                  <a:pt x="1382" y="1"/>
                </a:lnTo>
                <a:lnTo>
                  <a:pt x="1362" y="0"/>
                </a:lnTo>
                <a:lnTo>
                  <a:pt x="195" y="0"/>
                </a:lnTo>
                <a:lnTo>
                  <a:pt x="175" y="1"/>
                </a:lnTo>
                <a:lnTo>
                  <a:pt x="156" y="4"/>
                </a:lnTo>
                <a:lnTo>
                  <a:pt x="137" y="9"/>
                </a:lnTo>
                <a:lnTo>
                  <a:pt x="119" y="15"/>
                </a:lnTo>
                <a:lnTo>
                  <a:pt x="102" y="23"/>
                </a:lnTo>
                <a:lnTo>
                  <a:pt x="86" y="33"/>
                </a:lnTo>
                <a:lnTo>
                  <a:pt x="71" y="44"/>
                </a:lnTo>
                <a:lnTo>
                  <a:pt x="57" y="57"/>
                </a:lnTo>
                <a:lnTo>
                  <a:pt x="44" y="70"/>
                </a:lnTo>
                <a:lnTo>
                  <a:pt x="33" y="85"/>
                </a:lnTo>
                <a:lnTo>
                  <a:pt x="23" y="101"/>
                </a:lnTo>
                <a:lnTo>
                  <a:pt x="15" y="118"/>
                </a:lnTo>
                <a:lnTo>
                  <a:pt x="9" y="136"/>
                </a:lnTo>
                <a:lnTo>
                  <a:pt x="4" y="155"/>
                </a:lnTo>
                <a:lnTo>
                  <a:pt x="1" y="174"/>
                </a:lnTo>
                <a:lnTo>
                  <a:pt x="0" y="194"/>
                </a:lnTo>
                <a:lnTo>
                  <a:pt x="1" y="214"/>
                </a:lnTo>
                <a:lnTo>
                  <a:pt x="4" y="233"/>
                </a:lnTo>
                <a:lnTo>
                  <a:pt x="9" y="252"/>
                </a:lnTo>
                <a:lnTo>
                  <a:pt x="15" y="270"/>
                </a:lnTo>
                <a:lnTo>
                  <a:pt x="23" y="287"/>
                </a:lnTo>
                <a:lnTo>
                  <a:pt x="33" y="303"/>
                </a:lnTo>
                <a:lnTo>
                  <a:pt x="44" y="318"/>
                </a:lnTo>
                <a:lnTo>
                  <a:pt x="57" y="332"/>
                </a:lnTo>
                <a:lnTo>
                  <a:pt x="71" y="344"/>
                </a:lnTo>
                <a:lnTo>
                  <a:pt x="86" y="356"/>
                </a:lnTo>
                <a:lnTo>
                  <a:pt x="102" y="365"/>
                </a:lnTo>
                <a:lnTo>
                  <a:pt x="119" y="374"/>
                </a:lnTo>
                <a:lnTo>
                  <a:pt x="137" y="380"/>
                </a:lnTo>
                <a:lnTo>
                  <a:pt x="156" y="385"/>
                </a:lnTo>
                <a:lnTo>
                  <a:pt x="175" y="388"/>
                </a:lnTo>
                <a:lnTo>
                  <a:pt x="195" y="389"/>
                </a:lnTo>
                <a:close/>
              </a:path>
            </a:pathLst>
          </a:custGeom>
          <a:noFill/>
          <a:ln w="60120">
            <a:solidFill>
              <a:srgbClr val="FFFFFF"/>
            </a:solidFill>
            <a:prstDash val="solid"/>
            <a:round/>
          </a:ln>
        </p:spPr>
        <p:txBody>
          <a:bodyPr wrap="none" lIns="119880" tIns="74880" rIns="119880" bIns="748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1523520" y="5159880"/>
            <a:ext cx="451799" cy="1396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256" h="389">
                <a:moveTo>
                  <a:pt x="628" y="389"/>
                </a:moveTo>
                <a:lnTo>
                  <a:pt x="1062" y="389"/>
                </a:lnTo>
                <a:lnTo>
                  <a:pt x="1082" y="388"/>
                </a:lnTo>
                <a:lnTo>
                  <a:pt x="1101" y="385"/>
                </a:lnTo>
                <a:lnTo>
                  <a:pt x="1120" y="380"/>
                </a:lnTo>
                <a:lnTo>
                  <a:pt x="1137" y="374"/>
                </a:lnTo>
                <a:lnTo>
                  <a:pt x="1154" y="366"/>
                </a:lnTo>
                <a:lnTo>
                  <a:pt x="1170" y="356"/>
                </a:lnTo>
                <a:lnTo>
                  <a:pt x="1185" y="345"/>
                </a:lnTo>
                <a:lnTo>
                  <a:pt x="1199" y="332"/>
                </a:lnTo>
                <a:lnTo>
                  <a:pt x="1212" y="318"/>
                </a:lnTo>
                <a:lnTo>
                  <a:pt x="1223" y="303"/>
                </a:lnTo>
                <a:lnTo>
                  <a:pt x="1233" y="287"/>
                </a:lnTo>
                <a:lnTo>
                  <a:pt x="1241" y="270"/>
                </a:lnTo>
                <a:lnTo>
                  <a:pt x="1247" y="252"/>
                </a:lnTo>
                <a:lnTo>
                  <a:pt x="1252" y="233"/>
                </a:lnTo>
                <a:lnTo>
                  <a:pt x="1255" y="214"/>
                </a:lnTo>
                <a:lnTo>
                  <a:pt x="1256" y="194"/>
                </a:lnTo>
                <a:lnTo>
                  <a:pt x="1256" y="194"/>
                </a:lnTo>
                <a:lnTo>
                  <a:pt x="1255" y="174"/>
                </a:lnTo>
                <a:lnTo>
                  <a:pt x="1252" y="155"/>
                </a:lnTo>
                <a:lnTo>
                  <a:pt x="1247" y="136"/>
                </a:lnTo>
                <a:lnTo>
                  <a:pt x="1241" y="119"/>
                </a:lnTo>
                <a:lnTo>
                  <a:pt x="1233" y="102"/>
                </a:lnTo>
                <a:lnTo>
                  <a:pt x="1223" y="86"/>
                </a:lnTo>
                <a:lnTo>
                  <a:pt x="1212" y="71"/>
                </a:lnTo>
                <a:lnTo>
                  <a:pt x="1199" y="57"/>
                </a:lnTo>
                <a:lnTo>
                  <a:pt x="1185" y="44"/>
                </a:lnTo>
                <a:lnTo>
                  <a:pt x="1170" y="33"/>
                </a:lnTo>
                <a:lnTo>
                  <a:pt x="1154" y="23"/>
                </a:lnTo>
                <a:lnTo>
                  <a:pt x="1137" y="15"/>
                </a:lnTo>
                <a:lnTo>
                  <a:pt x="1120" y="9"/>
                </a:lnTo>
                <a:lnTo>
                  <a:pt x="1101" y="4"/>
                </a:lnTo>
                <a:lnTo>
                  <a:pt x="1082" y="1"/>
                </a:lnTo>
                <a:lnTo>
                  <a:pt x="1062" y="0"/>
                </a:lnTo>
                <a:lnTo>
                  <a:pt x="195" y="0"/>
                </a:lnTo>
                <a:lnTo>
                  <a:pt x="175" y="1"/>
                </a:lnTo>
                <a:lnTo>
                  <a:pt x="156" y="4"/>
                </a:lnTo>
                <a:lnTo>
                  <a:pt x="137" y="9"/>
                </a:lnTo>
                <a:lnTo>
                  <a:pt x="119" y="15"/>
                </a:lnTo>
                <a:lnTo>
                  <a:pt x="102" y="23"/>
                </a:lnTo>
                <a:lnTo>
                  <a:pt x="86" y="33"/>
                </a:lnTo>
                <a:lnTo>
                  <a:pt x="71" y="44"/>
                </a:lnTo>
                <a:lnTo>
                  <a:pt x="57" y="57"/>
                </a:lnTo>
                <a:lnTo>
                  <a:pt x="45" y="71"/>
                </a:lnTo>
                <a:lnTo>
                  <a:pt x="33" y="86"/>
                </a:lnTo>
                <a:lnTo>
                  <a:pt x="24" y="102"/>
                </a:lnTo>
                <a:lnTo>
                  <a:pt x="15" y="119"/>
                </a:lnTo>
                <a:lnTo>
                  <a:pt x="9" y="136"/>
                </a:lnTo>
                <a:lnTo>
                  <a:pt x="4" y="155"/>
                </a:lnTo>
                <a:lnTo>
                  <a:pt x="1" y="174"/>
                </a:lnTo>
                <a:lnTo>
                  <a:pt x="0" y="194"/>
                </a:lnTo>
                <a:lnTo>
                  <a:pt x="0" y="194"/>
                </a:lnTo>
                <a:lnTo>
                  <a:pt x="1" y="214"/>
                </a:lnTo>
                <a:lnTo>
                  <a:pt x="4" y="233"/>
                </a:lnTo>
                <a:lnTo>
                  <a:pt x="9" y="252"/>
                </a:lnTo>
                <a:lnTo>
                  <a:pt x="15" y="270"/>
                </a:lnTo>
                <a:lnTo>
                  <a:pt x="24" y="287"/>
                </a:lnTo>
                <a:lnTo>
                  <a:pt x="33" y="303"/>
                </a:lnTo>
                <a:lnTo>
                  <a:pt x="45" y="318"/>
                </a:lnTo>
                <a:lnTo>
                  <a:pt x="57" y="332"/>
                </a:lnTo>
                <a:lnTo>
                  <a:pt x="71" y="345"/>
                </a:lnTo>
                <a:lnTo>
                  <a:pt x="86" y="356"/>
                </a:lnTo>
                <a:lnTo>
                  <a:pt x="102" y="366"/>
                </a:lnTo>
                <a:lnTo>
                  <a:pt x="119" y="374"/>
                </a:lnTo>
                <a:lnTo>
                  <a:pt x="137" y="380"/>
                </a:lnTo>
                <a:lnTo>
                  <a:pt x="156" y="385"/>
                </a:lnTo>
                <a:lnTo>
                  <a:pt x="175" y="388"/>
                </a:lnTo>
                <a:lnTo>
                  <a:pt x="195" y="389"/>
                </a:lnTo>
                <a:close/>
              </a:path>
            </a:pathLst>
          </a:custGeom>
          <a:noFill/>
          <a:ln w="60120">
            <a:solidFill>
              <a:srgbClr val="FFFFFF"/>
            </a:solidFill>
            <a:prstDash val="solid"/>
            <a:round/>
          </a:ln>
        </p:spPr>
        <p:txBody>
          <a:bodyPr wrap="none" lIns="119880" tIns="74880" rIns="119880" bIns="748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1" name="Полилиния 10"/>
          <p:cNvSpPr/>
          <p:nvPr/>
        </p:nvSpPr>
        <p:spPr>
          <a:xfrm>
            <a:off x="1479599" y="3981240"/>
            <a:ext cx="546120" cy="1040039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518" h="2890">
                <a:moveTo>
                  <a:pt x="551" y="2890"/>
                </a:moveTo>
                <a:lnTo>
                  <a:pt x="563" y="2160"/>
                </a:lnTo>
                <a:lnTo>
                  <a:pt x="570" y="1776"/>
                </a:lnTo>
                <a:lnTo>
                  <a:pt x="578" y="1528"/>
                </a:lnTo>
                <a:lnTo>
                  <a:pt x="583" y="1483"/>
                </a:lnTo>
                <a:lnTo>
                  <a:pt x="594" y="1441"/>
                </a:lnTo>
                <a:lnTo>
                  <a:pt x="609" y="1402"/>
                </a:lnTo>
                <a:lnTo>
                  <a:pt x="629" y="1364"/>
                </a:lnTo>
                <a:lnTo>
                  <a:pt x="653" y="1328"/>
                </a:lnTo>
                <a:lnTo>
                  <a:pt x="681" y="1294"/>
                </a:lnTo>
                <a:lnTo>
                  <a:pt x="746" y="1231"/>
                </a:lnTo>
                <a:lnTo>
                  <a:pt x="822" y="1172"/>
                </a:lnTo>
                <a:lnTo>
                  <a:pt x="905" y="1117"/>
                </a:lnTo>
                <a:lnTo>
                  <a:pt x="1083" y="1011"/>
                </a:lnTo>
                <a:lnTo>
                  <a:pt x="1257" y="901"/>
                </a:lnTo>
                <a:lnTo>
                  <a:pt x="1334" y="842"/>
                </a:lnTo>
                <a:lnTo>
                  <a:pt x="1402" y="777"/>
                </a:lnTo>
                <a:lnTo>
                  <a:pt x="1431" y="743"/>
                </a:lnTo>
                <a:lnTo>
                  <a:pt x="1457" y="706"/>
                </a:lnTo>
                <a:lnTo>
                  <a:pt x="1479" y="668"/>
                </a:lnTo>
                <a:lnTo>
                  <a:pt x="1496" y="627"/>
                </a:lnTo>
                <a:lnTo>
                  <a:pt x="1509" y="584"/>
                </a:lnTo>
                <a:lnTo>
                  <a:pt x="1516" y="539"/>
                </a:lnTo>
                <a:lnTo>
                  <a:pt x="1518" y="491"/>
                </a:lnTo>
                <a:lnTo>
                  <a:pt x="1515" y="440"/>
                </a:lnTo>
                <a:lnTo>
                  <a:pt x="1507" y="399"/>
                </a:lnTo>
                <a:lnTo>
                  <a:pt x="1494" y="364"/>
                </a:lnTo>
                <a:lnTo>
                  <a:pt x="1478" y="333"/>
                </a:lnTo>
                <a:lnTo>
                  <a:pt x="1457" y="306"/>
                </a:lnTo>
                <a:lnTo>
                  <a:pt x="1432" y="284"/>
                </a:lnTo>
                <a:lnTo>
                  <a:pt x="1404" y="266"/>
                </a:lnTo>
                <a:lnTo>
                  <a:pt x="1373" y="252"/>
                </a:lnTo>
                <a:lnTo>
                  <a:pt x="1340" y="242"/>
                </a:lnTo>
                <a:lnTo>
                  <a:pt x="1305" y="235"/>
                </a:lnTo>
                <a:lnTo>
                  <a:pt x="1267" y="232"/>
                </a:lnTo>
                <a:lnTo>
                  <a:pt x="1189" y="235"/>
                </a:lnTo>
                <a:lnTo>
                  <a:pt x="1108" y="249"/>
                </a:lnTo>
                <a:lnTo>
                  <a:pt x="1027" y="273"/>
                </a:lnTo>
                <a:lnTo>
                  <a:pt x="949" y="305"/>
                </a:lnTo>
                <a:lnTo>
                  <a:pt x="878" y="344"/>
                </a:lnTo>
                <a:lnTo>
                  <a:pt x="815" y="388"/>
                </a:lnTo>
                <a:lnTo>
                  <a:pt x="788" y="412"/>
                </a:lnTo>
                <a:lnTo>
                  <a:pt x="765" y="436"/>
                </a:lnTo>
                <a:lnTo>
                  <a:pt x="745" y="461"/>
                </a:lnTo>
                <a:lnTo>
                  <a:pt x="729" y="486"/>
                </a:lnTo>
                <a:lnTo>
                  <a:pt x="718" y="512"/>
                </a:lnTo>
                <a:lnTo>
                  <a:pt x="712" y="537"/>
                </a:lnTo>
                <a:lnTo>
                  <a:pt x="711" y="562"/>
                </a:lnTo>
                <a:lnTo>
                  <a:pt x="716" y="587"/>
                </a:lnTo>
                <a:lnTo>
                  <a:pt x="726" y="611"/>
                </a:lnTo>
                <a:lnTo>
                  <a:pt x="743" y="635"/>
                </a:lnTo>
                <a:lnTo>
                  <a:pt x="758" y="651"/>
                </a:lnTo>
                <a:lnTo>
                  <a:pt x="774" y="663"/>
                </a:lnTo>
                <a:lnTo>
                  <a:pt x="789" y="671"/>
                </a:lnTo>
                <a:lnTo>
                  <a:pt x="803" y="677"/>
                </a:lnTo>
                <a:lnTo>
                  <a:pt x="818" y="679"/>
                </a:lnTo>
                <a:lnTo>
                  <a:pt x="832" y="678"/>
                </a:lnTo>
                <a:lnTo>
                  <a:pt x="846" y="674"/>
                </a:lnTo>
                <a:lnTo>
                  <a:pt x="859" y="668"/>
                </a:lnTo>
                <a:lnTo>
                  <a:pt x="872" y="659"/>
                </a:lnTo>
                <a:lnTo>
                  <a:pt x="884" y="648"/>
                </a:lnTo>
                <a:lnTo>
                  <a:pt x="895" y="635"/>
                </a:lnTo>
                <a:lnTo>
                  <a:pt x="905" y="620"/>
                </a:lnTo>
                <a:lnTo>
                  <a:pt x="923" y="585"/>
                </a:lnTo>
                <a:lnTo>
                  <a:pt x="937" y="543"/>
                </a:lnTo>
                <a:lnTo>
                  <a:pt x="947" y="498"/>
                </a:lnTo>
                <a:lnTo>
                  <a:pt x="951" y="449"/>
                </a:lnTo>
                <a:lnTo>
                  <a:pt x="949" y="399"/>
                </a:lnTo>
                <a:lnTo>
                  <a:pt x="941" y="348"/>
                </a:lnTo>
                <a:lnTo>
                  <a:pt x="927" y="298"/>
                </a:lnTo>
                <a:lnTo>
                  <a:pt x="905" y="250"/>
                </a:lnTo>
                <a:lnTo>
                  <a:pt x="891" y="228"/>
                </a:lnTo>
                <a:lnTo>
                  <a:pt x="875" y="207"/>
                </a:lnTo>
                <a:lnTo>
                  <a:pt x="856" y="187"/>
                </a:lnTo>
                <a:lnTo>
                  <a:pt x="836" y="168"/>
                </a:lnTo>
                <a:lnTo>
                  <a:pt x="808" y="147"/>
                </a:lnTo>
                <a:lnTo>
                  <a:pt x="772" y="125"/>
                </a:lnTo>
                <a:lnTo>
                  <a:pt x="729" y="101"/>
                </a:lnTo>
                <a:lnTo>
                  <a:pt x="680" y="77"/>
                </a:lnTo>
                <a:lnTo>
                  <a:pt x="625" y="54"/>
                </a:lnTo>
                <a:lnTo>
                  <a:pt x="566" y="34"/>
                </a:lnTo>
                <a:lnTo>
                  <a:pt x="505" y="17"/>
                </a:lnTo>
                <a:lnTo>
                  <a:pt x="442" y="5"/>
                </a:lnTo>
                <a:lnTo>
                  <a:pt x="379" y="0"/>
                </a:lnTo>
                <a:lnTo>
                  <a:pt x="316" y="2"/>
                </a:lnTo>
                <a:lnTo>
                  <a:pt x="255" y="12"/>
                </a:lnTo>
                <a:lnTo>
                  <a:pt x="225" y="21"/>
                </a:lnTo>
                <a:lnTo>
                  <a:pt x="197" y="33"/>
                </a:lnTo>
                <a:lnTo>
                  <a:pt x="169" y="47"/>
                </a:lnTo>
                <a:lnTo>
                  <a:pt x="142" y="64"/>
                </a:lnTo>
                <a:lnTo>
                  <a:pt x="117" y="84"/>
                </a:lnTo>
                <a:lnTo>
                  <a:pt x="94" y="108"/>
                </a:lnTo>
                <a:lnTo>
                  <a:pt x="71" y="135"/>
                </a:lnTo>
                <a:lnTo>
                  <a:pt x="51" y="165"/>
                </a:lnTo>
                <a:lnTo>
                  <a:pt x="32" y="199"/>
                </a:lnTo>
                <a:lnTo>
                  <a:pt x="16" y="237"/>
                </a:lnTo>
                <a:lnTo>
                  <a:pt x="5" y="275"/>
                </a:lnTo>
                <a:lnTo>
                  <a:pt x="0" y="314"/>
                </a:lnTo>
                <a:lnTo>
                  <a:pt x="2" y="353"/>
                </a:lnTo>
                <a:lnTo>
                  <a:pt x="9" y="392"/>
                </a:lnTo>
                <a:lnTo>
                  <a:pt x="22" y="431"/>
                </a:lnTo>
                <a:lnTo>
                  <a:pt x="40" y="471"/>
                </a:lnTo>
                <a:lnTo>
                  <a:pt x="90" y="551"/>
                </a:lnTo>
                <a:lnTo>
                  <a:pt x="154" y="631"/>
                </a:lnTo>
                <a:lnTo>
                  <a:pt x="231" y="711"/>
                </a:lnTo>
                <a:lnTo>
                  <a:pt x="408" y="873"/>
                </a:lnTo>
                <a:lnTo>
                  <a:pt x="593" y="1032"/>
                </a:lnTo>
                <a:lnTo>
                  <a:pt x="760" y="1187"/>
                </a:lnTo>
                <a:lnTo>
                  <a:pt x="829" y="1263"/>
                </a:lnTo>
                <a:lnTo>
                  <a:pt x="883" y="1337"/>
                </a:lnTo>
                <a:lnTo>
                  <a:pt x="904" y="1374"/>
                </a:lnTo>
                <a:lnTo>
                  <a:pt x="920" y="1410"/>
                </a:lnTo>
                <a:lnTo>
                  <a:pt x="931" y="1445"/>
                </a:lnTo>
                <a:lnTo>
                  <a:pt x="936" y="1480"/>
                </a:lnTo>
                <a:lnTo>
                  <a:pt x="940" y="1614"/>
                </a:lnTo>
                <a:lnTo>
                  <a:pt x="940" y="1808"/>
                </a:lnTo>
                <a:lnTo>
                  <a:pt x="932" y="2280"/>
                </a:lnTo>
                <a:lnTo>
                  <a:pt x="914" y="2890"/>
                </a:lnTo>
                <a:close/>
              </a:path>
            </a:pathLst>
          </a:custGeom>
          <a:noFill/>
          <a:ln w="60120">
            <a:solidFill>
              <a:srgbClr val="FFFFFF"/>
            </a:solidFill>
            <a:prstDash val="solid"/>
            <a:round/>
          </a:ln>
        </p:spPr>
        <p:txBody>
          <a:bodyPr wrap="none" lIns="119880" tIns="74880" rIns="119880" bIns="748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2" name="Прямая соединительная линия 11"/>
          <p:cNvSpPr/>
          <p:nvPr/>
        </p:nvSpPr>
        <p:spPr>
          <a:xfrm>
            <a:off x="1749599" y="3056400"/>
            <a:ext cx="0" cy="204840"/>
          </a:xfrm>
          <a:prstGeom prst="line">
            <a:avLst/>
          </a:prstGeom>
          <a:noFill/>
          <a:ln w="60120">
            <a:solidFill>
              <a:srgbClr val="FFFFFF"/>
            </a:solidFill>
            <a:prstDash val="solid"/>
            <a:round/>
          </a:ln>
        </p:spPr>
        <p:txBody>
          <a:bodyPr wrap="none" lIns="119880" tIns="74880" rIns="119880" bIns="748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3" name="Прямая соединительная линия 12"/>
          <p:cNvSpPr/>
          <p:nvPr/>
        </p:nvSpPr>
        <p:spPr>
          <a:xfrm flipH="1">
            <a:off x="2456280" y="3353040"/>
            <a:ext cx="145080" cy="144719"/>
          </a:xfrm>
          <a:prstGeom prst="line">
            <a:avLst/>
          </a:prstGeom>
          <a:noFill/>
          <a:ln w="60120">
            <a:solidFill>
              <a:srgbClr val="FFFFFF"/>
            </a:solidFill>
            <a:prstDash val="solid"/>
            <a:round/>
          </a:ln>
        </p:spPr>
        <p:txBody>
          <a:bodyPr wrap="none" lIns="119880" tIns="74880" rIns="119880" bIns="748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4" name="Прямая соединительная линия 13"/>
          <p:cNvSpPr/>
          <p:nvPr/>
        </p:nvSpPr>
        <p:spPr>
          <a:xfrm flipH="1">
            <a:off x="2620800" y="4145400"/>
            <a:ext cx="204840" cy="0"/>
          </a:xfrm>
          <a:prstGeom prst="line">
            <a:avLst/>
          </a:prstGeom>
          <a:noFill/>
          <a:ln w="60120">
            <a:solidFill>
              <a:srgbClr val="FFFFFF"/>
            </a:solidFill>
            <a:prstDash val="solid"/>
            <a:round/>
          </a:ln>
        </p:spPr>
        <p:txBody>
          <a:bodyPr wrap="none" lIns="119880" tIns="74880" rIns="119880" bIns="748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5" name="Прямая соединительная линия 14"/>
          <p:cNvSpPr/>
          <p:nvPr/>
        </p:nvSpPr>
        <p:spPr>
          <a:xfrm>
            <a:off x="898199" y="3353040"/>
            <a:ext cx="145080" cy="144719"/>
          </a:xfrm>
          <a:prstGeom prst="line">
            <a:avLst/>
          </a:prstGeom>
          <a:noFill/>
          <a:ln w="60120">
            <a:solidFill>
              <a:srgbClr val="FFFFFF"/>
            </a:solidFill>
            <a:prstDash val="solid"/>
            <a:round/>
          </a:ln>
        </p:spPr>
        <p:txBody>
          <a:bodyPr wrap="none" lIns="119880" tIns="74880" rIns="119880" bIns="748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6" name="Прямая соединительная линия 15"/>
          <p:cNvSpPr/>
          <p:nvPr/>
        </p:nvSpPr>
        <p:spPr>
          <a:xfrm>
            <a:off x="673920" y="4145400"/>
            <a:ext cx="204839" cy="0"/>
          </a:xfrm>
          <a:prstGeom prst="line">
            <a:avLst/>
          </a:prstGeom>
          <a:noFill/>
          <a:ln w="60120">
            <a:solidFill>
              <a:srgbClr val="FFFFFF"/>
            </a:solidFill>
            <a:prstDash val="solid"/>
            <a:round/>
          </a:ln>
        </p:spPr>
        <p:txBody>
          <a:bodyPr wrap="none" lIns="119880" tIns="74880" rIns="119880" bIns="748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7" name="Прямая соединительная линия 16"/>
          <p:cNvSpPr/>
          <p:nvPr/>
        </p:nvSpPr>
        <p:spPr>
          <a:xfrm flipV="1">
            <a:off x="8079479" y="1475999"/>
            <a:ext cx="99361" cy="147241"/>
          </a:xfrm>
          <a:prstGeom prst="line">
            <a:avLst/>
          </a:prstGeom>
          <a:noFill/>
          <a:ln w="88200">
            <a:solidFill>
              <a:srgbClr val="FFFFFF"/>
            </a:solidFill>
            <a:prstDash val="solid"/>
            <a:round/>
          </a:ln>
        </p:spPr>
        <p:txBody>
          <a:bodyPr wrap="none" lIns="133920" tIns="88920" rIns="133920" bIns="8892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8" name="Прямая соединительная линия 17"/>
          <p:cNvSpPr/>
          <p:nvPr/>
        </p:nvSpPr>
        <p:spPr>
          <a:xfrm flipV="1">
            <a:off x="7599600" y="955799"/>
            <a:ext cx="176400" cy="32761"/>
          </a:xfrm>
          <a:prstGeom prst="line">
            <a:avLst/>
          </a:prstGeom>
          <a:noFill/>
          <a:ln w="88200">
            <a:solidFill>
              <a:srgbClr val="FFFFFF"/>
            </a:solidFill>
            <a:prstDash val="solid"/>
            <a:round/>
          </a:ln>
        </p:spPr>
        <p:txBody>
          <a:bodyPr wrap="none" lIns="133920" tIns="88920" rIns="133920" bIns="8892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9" name="Прямая соединительная линия 18"/>
          <p:cNvSpPr/>
          <p:nvPr/>
        </p:nvSpPr>
        <p:spPr>
          <a:xfrm>
            <a:off x="7820640" y="307080"/>
            <a:ext cx="150120" cy="101160"/>
          </a:xfrm>
          <a:prstGeom prst="line">
            <a:avLst/>
          </a:prstGeom>
          <a:noFill/>
          <a:ln w="88200">
            <a:solidFill>
              <a:srgbClr val="FFFFFF"/>
            </a:solidFill>
            <a:prstDash val="solid"/>
            <a:round/>
          </a:ln>
        </p:spPr>
        <p:txBody>
          <a:bodyPr wrap="none" lIns="133920" tIns="88920" rIns="133920" bIns="8892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0" name="Прямая соединительная линия 19"/>
          <p:cNvSpPr/>
          <p:nvPr/>
        </p:nvSpPr>
        <p:spPr>
          <a:xfrm flipH="1" flipV="1">
            <a:off x="8811720" y="1655280"/>
            <a:ext cx="35640" cy="175680"/>
          </a:xfrm>
          <a:prstGeom prst="line">
            <a:avLst/>
          </a:prstGeom>
          <a:noFill/>
          <a:ln w="88200">
            <a:solidFill>
              <a:srgbClr val="FFFFFF"/>
            </a:solidFill>
            <a:prstDash val="solid"/>
            <a:round/>
          </a:ln>
        </p:spPr>
        <p:txBody>
          <a:bodyPr wrap="none" lIns="133920" tIns="88920" rIns="133920" bIns="8892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1" name="Прямая соединительная линия 20"/>
          <p:cNvSpPr/>
          <p:nvPr/>
        </p:nvSpPr>
        <p:spPr>
          <a:xfrm flipH="1" flipV="1">
            <a:off x="9246960" y="1270080"/>
            <a:ext cx="150120" cy="101519"/>
          </a:xfrm>
          <a:prstGeom prst="line">
            <a:avLst/>
          </a:prstGeom>
          <a:noFill/>
          <a:ln w="88200">
            <a:solidFill>
              <a:srgbClr val="FFFFFF"/>
            </a:solidFill>
            <a:prstDash val="solid"/>
            <a:round/>
          </a:ln>
        </p:spPr>
        <p:txBody>
          <a:bodyPr wrap="none" lIns="133920" tIns="88920" rIns="133920" bIns="8892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2" name="Полилиния 21"/>
          <p:cNvSpPr/>
          <p:nvPr/>
        </p:nvSpPr>
        <p:spPr>
          <a:xfrm>
            <a:off x="6364080" y="928439"/>
            <a:ext cx="167400" cy="1803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66" h="502">
                <a:moveTo>
                  <a:pt x="0" y="230"/>
                </a:moveTo>
                <a:lnTo>
                  <a:pt x="404" y="502"/>
                </a:lnTo>
                <a:lnTo>
                  <a:pt x="466" y="0"/>
                </a:lnTo>
                <a:close/>
              </a:path>
            </a:pathLst>
          </a:custGeom>
          <a:noFill/>
          <a:ln w="46800">
            <a:solidFill>
              <a:srgbClr val="FFFFFF"/>
            </a:solidFill>
            <a:prstDash val="solid"/>
            <a:round/>
          </a:ln>
        </p:spPr>
        <p:txBody>
          <a:bodyPr wrap="none" lIns="113400" tIns="68400" rIns="113400" bIns="68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3" name="Прямая соединительная линия 22"/>
          <p:cNvSpPr/>
          <p:nvPr/>
        </p:nvSpPr>
        <p:spPr>
          <a:xfrm flipH="1">
            <a:off x="3430079" y="1741680"/>
            <a:ext cx="212400" cy="93960"/>
          </a:xfrm>
          <a:prstGeom prst="line">
            <a:avLst/>
          </a:prstGeom>
          <a:noFill/>
          <a:ln w="68040">
            <a:solidFill>
              <a:srgbClr val="FFFFFF"/>
            </a:solidFill>
            <a:prstDash val="solid"/>
            <a:round/>
          </a:ln>
        </p:spPr>
        <p:txBody>
          <a:bodyPr wrap="none" lIns="123840" tIns="78840" rIns="123840" bIns="7884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4" name="Прямая соединительная линия 23"/>
          <p:cNvSpPr/>
          <p:nvPr/>
        </p:nvSpPr>
        <p:spPr>
          <a:xfrm>
            <a:off x="3489480" y="1682280"/>
            <a:ext cx="93960" cy="212400"/>
          </a:xfrm>
          <a:prstGeom prst="line">
            <a:avLst/>
          </a:prstGeom>
          <a:noFill/>
          <a:ln w="68040">
            <a:solidFill>
              <a:srgbClr val="FFFFFF"/>
            </a:solidFill>
            <a:prstDash val="solid"/>
            <a:round/>
          </a:ln>
        </p:spPr>
        <p:txBody>
          <a:bodyPr wrap="none" lIns="123840" tIns="78840" rIns="123840" bIns="7884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5" name="Полилиния 24"/>
          <p:cNvSpPr/>
          <p:nvPr/>
        </p:nvSpPr>
        <p:spPr>
          <a:xfrm>
            <a:off x="8921519" y="3384360"/>
            <a:ext cx="190080" cy="1904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29" h="530">
                <a:moveTo>
                  <a:pt x="529" y="265"/>
                </a:moveTo>
                <a:lnTo>
                  <a:pt x="528" y="283"/>
                </a:lnTo>
                <a:lnTo>
                  <a:pt x="527" y="300"/>
                </a:lnTo>
                <a:lnTo>
                  <a:pt x="524" y="317"/>
                </a:lnTo>
                <a:lnTo>
                  <a:pt x="521" y="334"/>
                </a:lnTo>
                <a:lnTo>
                  <a:pt x="516" y="350"/>
                </a:lnTo>
                <a:lnTo>
                  <a:pt x="510" y="366"/>
                </a:lnTo>
                <a:lnTo>
                  <a:pt x="503" y="382"/>
                </a:lnTo>
                <a:lnTo>
                  <a:pt x="494" y="398"/>
                </a:lnTo>
                <a:lnTo>
                  <a:pt x="485" y="413"/>
                </a:lnTo>
                <a:lnTo>
                  <a:pt x="474" y="428"/>
                </a:lnTo>
                <a:lnTo>
                  <a:pt x="464" y="441"/>
                </a:lnTo>
                <a:lnTo>
                  <a:pt x="452" y="453"/>
                </a:lnTo>
                <a:lnTo>
                  <a:pt x="440" y="465"/>
                </a:lnTo>
                <a:lnTo>
                  <a:pt x="426" y="475"/>
                </a:lnTo>
                <a:lnTo>
                  <a:pt x="412" y="486"/>
                </a:lnTo>
                <a:lnTo>
                  <a:pt x="397" y="495"/>
                </a:lnTo>
                <a:lnTo>
                  <a:pt x="381" y="504"/>
                </a:lnTo>
                <a:lnTo>
                  <a:pt x="365" y="511"/>
                </a:lnTo>
                <a:lnTo>
                  <a:pt x="349" y="517"/>
                </a:lnTo>
                <a:lnTo>
                  <a:pt x="333" y="522"/>
                </a:lnTo>
                <a:lnTo>
                  <a:pt x="316" y="525"/>
                </a:lnTo>
                <a:lnTo>
                  <a:pt x="299" y="528"/>
                </a:lnTo>
                <a:lnTo>
                  <a:pt x="282" y="529"/>
                </a:lnTo>
                <a:lnTo>
                  <a:pt x="264" y="530"/>
                </a:lnTo>
                <a:lnTo>
                  <a:pt x="246" y="529"/>
                </a:lnTo>
                <a:lnTo>
                  <a:pt x="229" y="528"/>
                </a:lnTo>
                <a:lnTo>
                  <a:pt x="212" y="525"/>
                </a:lnTo>
                <a:lnTo>
                  <a:pt x="196" y="522"/>
                </a:lnTo>
                <a:lnTo>
                  <a:pt x="179" y="517"/>
                </a:lnTo>
                <a:lnTo>
                  <a:pt x="164" y="511"/>
                </a:lnTo>
                <a:lnTo>
                  <a:pt x="148" y="504"/>
                </a:lnTo>
                <a:lnTo>
                  <a:pt x="132" y="495"/>
                </a:lnTo>
                <a:lnTo>
                  <a:pt x="117" y="486"/>
                </a:lnTo>
                <a:lnTo>
                  <a:pt x="103" y="475"/>
                </a:lnTo>
                <a:lnTo>
                  <a:pt x="89" y="465"/>
                </a:lnTo>
                <a:lnTo>
                  <a:pt x="77" y="453"/>
                </a:lnTo>
                <a:lnTo>
                  <a:pt x="65" y="441"/>
                </a:lnTo>
                <a:lnTo>
                  <a:pt x="55" y="428"/>
                </a:lnTo>
                <a:lnTo>
                  <a:pt x="44" y="413"/>
                </a:lnTo>
                <a:lnTo>
                  <a:pt x="35" y="398"/>
                </a:lnTo>
                <a:lnTo>
                  <a:pt x="26" y="382"/>
                </a:lnTo>
                <a:lnTo>
                  <a:pt x="19" y="366"/>
                </a:lnTo>
                <a:lnTo>
                  <a:pt x="13" y="350"/>
                </a:lnTo>
                <a:lnTo>
                  <a:pt x="8" y="334"/>
                </a:lnTo>
                <a:lnTo>
                  <a:pt x="5" y="317"/>
                </a:lnTo>
                <a:lnTo>
                  <a:pt x="2" y="300"/>
                </a:lnTo>
                <a:lnTo>
                  <a:pt x="0" y="283"/>
                </a:lnTo>
                <a:lnTo>
                  <a:pt x="0" y="265"/>
                </a:lnTo>
                <a:lnTo>
                  <a:pt x="0" y="247"/>
                </a:lnTo>
                <a:lnTo>
                  <a:pt x="2" y="230"/>
                </a:lnTo>
                <a:lnTo>
                  <a:pt x="5" y="213"/>
                </a:lnTo>
                <a:lnTo>
                  <a:pt x="8" y="196"/>
                </a:lnTo>
                <a:lnTo>
                  <a:pt x="13" y="180"/>
                </a:lnTo>
                <a:lnTo>
                  <a:pt x="19" y="164"/>
                </a:lnTo>
                <a:lnTo>
                  <a:pt x="26" y="149"/>
                </a:lnTo>
                <a:lnTo>
                  <a:pt x="35" y="133"/>
                </a:lnTo>
                <a:lnTo>
                  <a:pt x="44" y="118"/>
                </a:lnTo>
                <a:lnTo>
                  <a:pt x="55" y="104"/>
                </a:lnTo>
                <a:lnTo>
                  <a:pt x="65" y="90"/>
                </a:lnTo>
                <a:lnTo>
                  <a:pt x="77" y="78"/>
                </a:lnTo>
                <a:lnTo>
                  <a:pt x="89" y="66"/>
                </a:lnTo>
                <a:lnTo>
                  <a:pt x="103" y="56"/>
                </a:lnTo>
                <a:lnTo>
                  <a:pt x="117" y="45"/>
                </a:lnTo>
                <a:lnTo>
                  <a:pt x="132" y="36"/>
                </a:lnTo>
                <a:lnTo>
                  <a:pt x="148" y="27"/>
                </a:lnTo>
                <a:lnTo>
                  <a:pt x="164" y="20"/>
                </a:lnTo>
                <a:lnTo>
                  <a:pt x="180" y="14"/>
                </a:lnTo>
                <a:lnTo>
                  <a:pt x="196" y="9"/>
                </a:lnTo>
                <a:lnTo>
                  <a:pt x="212" y="5"/>
                </a:lnTo>
                <a:lnTo>
                  <a:pt x="229" y="2"/>
                </a:lnTo>
                <a:lnTo>
                  <a:pt x="246" y="1"/>
                </a:lnTo>
                <a:lnTo>
                  <a:pt x="264" y="0"/>
                </a:lnTo>
                <a:lnTo>
                  <a:pt x="282" y="1"/>
                </a:lnTo>
                <a:lnTo>
                  <a:pt x="300" y="2"/>
                </a:lnTo>
                <a:lnTo>
                  <a:pt x="317" y="5"/>
                </a:lnTo>
                <a:lnTo>
                  <a:pt x="333" y="9"/>
                </a:lnTo>
                <a:lnTo>
                  <a:pt x="349" y="14"/>
                </a:lnTo>
                <a:lnTo>
                  <a:pt x="365" y="20"/>
                </a:lnTo>
                <a:lnTo>
                  <a:pt x="381" y="27"/>
                </a:lnTo>
                <a:lnTo>
                  <a:pt x="397" y="36"/>
                </a:lnTo>
                <a:lnTo>
                  <a:pt x="412" y="45"/>
                </a:lnTo>
                <a:lnTo>
                  <a:pt x="426" y="56"/>
                </a:lnTo>
                <a:lnTo>
                  <a:pt x="440" y="66"/>
                </a:lnTo>
                <a:lnTo>
                  <a:pt x="452" y="78"/>
                </a:lnTo>
                <a:lnTo>
                  <a:pt x="464" y="90"/>
                </a:lnTo>
                <a:lnTo>
                  <a:pt x="474" y="104"/>
                </a:lnTo>
                <a:lnTo>
                  <a:pt x="485" y="118"/>
                </a:lnTo>
                <a:lnTo>
                  <a:pt x="494" y="133"/>
                </a:lnTo>
                <a:lnTo>
                  <a:pt x="503" y="149"/>
                </a:lnTo>
                <a:lnTo>
                  <a:pt x="510" y="164"/>
                </a:lnTo>
                <a:lnTo>
                  <a:pt x="516" y="180"/>
                </a:lnTo>
                <a:lnTo>
                  <a:pt x="521" y="196"/>
                </a:lnTo>
                <a:lnTo>
                  <a:pt x="524" y="213"/>
                </a:lnTo>
                <a:lnTo>
                  <a:pt x="527" y="230"/>
                </a:lnTo>
                <a:lnTo>
                  <a:pt x="528" y="247"/>
                </a:lnTo>
                <a:close/>
              </a:path>
            </a:pathLst>
          </a:custGeom>
          <a:noFill/>
          <a:ln w="46080">
            <a:solidFill>
              <a:srgbClr val="FFFFFF"/>
            </a:solidFill>
            <a:prstDash val="solid"/>
            <a:round/>
          </a:ln>
        </p:spPr>
        <p:txBody>
          <a:bodyPr wrap="none" lIns="113040" tIns="68040" rIns="113040" bIns="6804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6" name="Полилиния 25"/>
          <p:cNvSpPr/>
          <p:nvPr/>
        </p:nvSpPr>
        <p:spPr>
          <a:xfrm>
            <a:off x="1030319" y="502560"/>
            <a:ext cx="167400" cy="18072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66" h="503">
                <a:moveTo>
                  <a:pt x="0" y="230"/>
                </a:moveTo>
                <a:lnTo>
                  <a:pt x="404" y="503"/>
                </a:lnTo>
                <a:lnTo>
                  <a:pt x="466" y="0"/>
                </a:lnTo>
                <a:close/>
              </a:path>
            </a:pathLst>
          </a:custGeom>
          <a:noFill/>
          <a:ln w="46800">
            <a:solidFill>
              <a:srgbClr val="FFFFFF"/>
            </a:solidFill>
            <a:prstDash val="solid"/>
            <a:round/>
          </a:ln>
        </p:spPr>
        <p:txBody>
          <a:bodyPr wrap="none" lIns="113400" tIns="68400" rIns="113400" bIns="68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7" name="Полилиния 26"/>
          <p:cNvSpPr/>
          <p:nvPr/>
        </p:nvSpPr>
        <p:spPr>
          <a:xfrm>
            <a:off x="4014360" y="3813480"/>
            <a:ext cx="167400" cy="18072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66" h="503">
                <a:moveTo>
                  <a:pt x="0" y="230"/>
                </a:moveTo>
                <a:lnTo>
                  <a:pt x="404" y="503"/>
                </a:lnTo>
                <a:lnTo>
                  <a:pt x="466" y="0"/>
                </a:lnTo>
                <a:close/>
              </a:path>
            </a:pathLst>
          </a:custGeom>
          <a:noFill/>
          <a:ln w="46800">
            <a:solidFill>
              <a:srgbClr val="FFFFFF"/>
            </a:solidFill>
            <a:prstDash val="solid"/>
            <a:round/>
          </a:ln>
        </p:spPr>
        <p:txBody>
          <a:bodyPr wrap="none" lIns="113400" tIns="68400" rIns="113400" bIns="68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8" name="Прямая соединительная линия 27"/>
          <p:cNvSpPr/>
          <p:nvPr/>
        </p:nvSpPr>
        <p:spPr>
          <a:xfrm flipH="1">
            <a:off x="6126120" y="5051880"/>
            <a:ext cx="212400" cy="93960"/>
          </a:xfrm>
          <a:prstGeom prst="line">
            <a:avLst/>
          </a:prstGeom>
          <a:noFill/>
          <a:ln w="68040">
            <a:solidFill>
              <a:srgbClr val="FFFFFF"/>
            </a:solidFill>
            <a:prstDash val="solid"/>
            <a:round/>
          </a:ln>
        </p:spPr>
        <p:txBody>
          <a:bodyPr wrap="none" lIns="123840" tIns="78840" rIns="123840" bIns="7884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9" name="Прямая соединительная линия 28"/>
          <p:cNvSpPr/>
          <p:nvPr/>
        </p:nvSpPr>
        <p:spPr>
          <a:xfrm>
            <a:off x="6185519" y="4992840"/>
            <a:ext cx="93600" cy="212400"/>
          </a:xfrm>
          <a:prstGeom prst="line">
            <a:avLst/>
          </a:prstGeom>
          <a:noFill/>
          <a:ln w="68040">
            <a:solidFill>
              <a:srgbClr val="FFFFFF"/>
            </a:solidFill>
            <a:prstDash val="solid"/>
            <a:round/>
          </a:ln>
        </p:spPr>
        <p:txBody>
          <a:bodyPr wrap="none" lIns="123840" tIns="78840" rIns="123840" bIns="7884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hangingPunct="0">
        <a:tabLst/>
        <a:defRPr lang="ru-RU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Noto Sans" pitchFamily="34"/>
        </a:defRPr>
      </a:lvl1pPr>
    </p:titleStyle>
    <p:bodyStyle>
      <a:lvl1pPr hangingPunct="0">
        <a:spcBef>
          <a:spcPts val="1417"/>
        </a:spcBef>
        <a:spcAft>
          <a:spcPts val="0"/>
        </a:spcAft>
        <a:tabLst/>
        <a:defRPr lang="ru-RU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лилиния 1"/>
          <p:cNvSpPr/>
          <p:nvPr/>
        </p:nvSpPr>
        <p:spPr>
          <a:xfrm>
            <a:off x="0" y="179280"/>
            <a:ext cx="4149719" cy="4168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1528" h="1159">
                <a:moveTo>
                  <a:pt x="0" y="0"/>
                </a:moveTo>
                <a:lnTo>
                  <a:pt x="11528" y="0"/>
                </a:lnTo>
                <a:lnTo>
                  <a:pt x="11528" y="1159"/>
                </a:lnTo>
                <a:lnTo>
                  <a:pt x="0" y="1159"/>
                </a:lnTo>
                <a:close/>
              </a:path>
            </a:pathLst>
          </a:custGeom>
          <a:solidFill>
            <a:srgbClr val="F2C02C"/>
          </a:solidFill>
          <a:ln>
            <a:noFill/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503999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u-RU"/>
          </a:p>
        </p:txBody>
      </p:sp>
      <p:sp>
        <p:nvSpPr>
          <p:cNvPr id="4" name="Текст 3"/>
          <p:cNvSpPr txBox="1">
            <a:spLocks noGrp="1"/>
          </p:cNvSpPr>
          <p:nvPr>
            <p:ph type="body" idx="1"/>
          </p:nvPr>
        </p:nvSpPr>
        <p:spPr>
          <a:xfrm>
            <a:off x="503999" y="1326600"/>
            <a:ext cx="9071640" cy="3288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ru-RU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ru-RU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ru-RU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ru-RU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ru-RU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ru-RU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ru-RU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ru-RU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ru-RU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ru-RU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2"/>
          </p:nvPr>
        </p:nvSpPr>
        <p:spPr>
          <a:xfrm>
            <a:off x="503999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rtl="0" hangingPunct="0">
              <a:buNone/>
              <a:tabLst/>
              <a:defRPr lang="ru-RU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3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ctr" rtl="0" hangingPunct="0">
              <a:buNone/>
              <a:tabLst/>
              <a:defRPr lang="ru-RU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4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r" rtl="0" hangingPunct="0">
              <a:buNone/>
              <a:tabLst/>
              <a:defRPr lang="ru-RU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5BA687EF-ADB7-4662-8C6F-AB659D0861A9}" type="slidenum"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/>
          <p:nvPr/>
        </p:nvSpPr>
        <p:spPr>
          <a:xfrm flipH="1">
            <a:off x="1209960" y="4952880"/>
            <a:ext cx="164160" cy="164159"/>
          </a:xfrm>
          <a:prstGeom prst="line">
            <a:avLst/>
          </a:prstGeom>
          <a:noFill/>
          <a:ln w="68040">
            <a:solidFill>
              <a:srgbClr val="F2C02C"/>
            </a:solidFill>
            <a:prstDash val="solid"/>
            <a:round/>
          </a:ln>
        </p:spPr>
        <p:txBody>
          <a:bodyPr wrap="none" lIns="123840" tIns="78840" rIns="123840" bIns="7884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9" name="Прямая соединительная линия 8"/>
          <p:cNvSpPr/>
          <p:nvPr/>
        </p:nvSpPr>
        <p:spPr>
          <a:xfrm>
            <a:off x="1209960" y="4952880"/>
            <a:ext cx="164160" cy="164159"/>
          </a:xfrm>
          <a:prstGeom prst="line">
            <a:avLst/>
          </a:prstGeom>
          <a:noFill/>
          <a:ln w="68040">
            <a:solidFill>
              <a:srgbClr val="F2C02C"/>
            </a:solidFill>
            <a:prstDash val="solid"/>
            <a:round/>
          </a:ln>
        </p:spPr>
        <p:txBody>
          <a:bodyPr wrap="none" lIns="123840" tIns="78840" rIns="123840" bIns="7884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5675400" y="1268280"/>
            <a:ext cx="167400" cy="18072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66" h="503">
                <a:moveTo>
                  <a:pt x="0" y="230"/>
                </a:moveTo>
                <a:lnTo>
                  <a:pt x="404" y="503"/>
                </a:lnTo>
                <a:lnTo>
                  <a:pt x="466" y="0"/>
                </a:lnTo>
                <a:close/>
              </a:path>
            </a:pathLst>
          </a:custGeom>
          <a:noFill/>
          <a:ln w="46800">
            <a:solidFill>
              <a:srgbClr val="F2C02C"/>
            </a:solidFill>
            <a:prstDash val="solid"/>
            <a:round/>
          </a:ln>
        </p:spPr>
        <p:txBody>
          <a:bodyPr wrap="none" lIns="113400" tIns="68400" rIns="113400" bIns="68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1" name="Полилиния 10"/>
          <p:cNvSpPr/>
          <p:nvPr/>
        </p:nvSpPr>
        <p:spPr>
          <a:xfrm>
            <a:off x="7669440" y="4452480"/>
            <a:ext cx="190440" cy="1904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30" h="530">
                <a:moveTo>
                  <a:pt x="530" y="265"/>
                </a:moveTo>
                <a:lnTo>
                  <a:pt x="529" y="283"/>
                </a:lnTo>
                <a:lnTo>
                  <a:pt x="528" y="300"/>
                </a:lnTo>
                <a:lnTo>
                  <a:pt x="525" y="317"/>
                </a:lnTo>
                <a:lnTo>
                  <a:pt x="521" y="334"/>
                </a:lnTo>
                <a:lnTo>
                  <a:pt x="516" y="350"/>
                </a:lnTo>
                <a:lnTo>
                  <a:pt x="510" y="366"/>
                </a:lnTo>
                <a:lnTo>
                  <a:pt x="503" y="381"/>
                </a:lnTo>
                <a:lnTo>
                  <a:pt x="494" y="397"/>
                </a:lnTo>
                <a:lnTo>
                  <a:pt x="485" y="412"/>
                </a:lnTo>
                <a:lnTo>
                  <a:pt x="475" y="426"/>
                </a:lnTo>
                <a:lnTo>
                  <a:pt x="464" y="440"/>
                </a:lnTo>
                <a:lnTo>
                  <a:pt x="453" y="452"/>
                </a:lnTo>
                <a:lnTo>
                  <a:pt x="441" y="464"/>
                </a:lnTo>
                <a:lnTo>
                  <a:pt x="427" y="474"/>
                </a:lnTo>
                <a:lnTo>
                  <a:pt x="413" y="484"/>
                </a:lnTo>
                <a:lnTo>
                  <a:pt x="398" y="494"/>
                </a:lnTo>
                <a:lnTo>
                  <a:pt x="382" y="503"/>
                </a:lnTo>
                <a:lnTo>
                  <a:pt x="366" y="510"/>
                </a:lnTo>
                <a:lnTo>
                  <a:pt x="350" y="516"/>
                </a:lnTo>
                <a:lnTo>
                  <a:pt x="334" y="521"/>
                </a:lnTo>
                <a:lnTo>
                  <a:pt x="317" y="525"/>
                </a:lnTo>
                <a:lnTo>
                  <a:pt x="300" y="528"/>
                </a:lnTo>
                <a:lnTo>
                  <a:pt x="283" y="529"/>
                </a:lnTo>
                <a:lnTo>
                  <a:pt x="265" y="530"/>
                </a:lnTo>
                <a:lnTo>
                  <a:pt x="247" y="529"/>
                </a:lnTo>
                <a:lnTo>
                  <a:pt x="230" y="528"/>
                </a:lnTo>
                <a:lnTo>
                  <a:pt x="213" y="525"/>
                </a:lnTo>
                <a:lnTo>
                  <a:pt x="197" y="521"/>
                </a:lnTo>
                <a:lnTo>
                  <a:pt x="181" y="516"/>
                </a:lnTo>
                <a:lnTo>
                  <a:pt x="165" y="510"/>
                </a:lnTo>
                <a:lnTo>
                  <a:pt x="149" y="503"/>
                </a:lnTo>
                <a:lnTo>
                  <a:pt x="133" y="494"/>
                </a:lnTo>
                <a:lnTo>
                  <a:pt x="118" y="484"/>
                </a:lnTo>
                <a:lnTo>
                  <a:pt x="103" y="474"/>
                </a:lnTo>
                <a:lnTo>
                  <a:pt x="90" y="464"/>
                </a:lnTo>
                <a:lnTo>
                  <a:pt x="78" y="452"/>
                </a:lnTo>
                <a:lnTo>
                  <a:pt x="66" y="440"/>
                </a:lnTo>
                <a:lnTo>
                  <a:pt x="56" y="426"/>
                </a:lnTo>
                <a:lnTo>
                  <a:pt x="45" y="412"/>
                </a:lnTo>
                <a:lnTo>
                  <a:pt x="36" y="397"/>
                </a:lnTo>
                <a:lnTo>
                  <a:pt x="27" y="381"/>
                </a:lnTo>
                <a:lnTo>
                  <a:pt x="20" y="366"/>
                </a:lnTo>
                <a:lnTo>
                  <a:pt x="14" y="350"/>
                </a:lnTo>
                <a:lnTo>
                  <a:pt x="9" y="334"/>
                </a:lnTo>
                <a:lnTo>
                  <a:pt x="5" y="317"/>
                </a:lnTo>
                <a:lnTo>
                  <a:pt x="2" y="300"/>
                </a:lnTo>
                <a:lnTo>
                  <a:pt x="1" y="283"/>
                </a:lnTo>
                <a:lnTo>
                  <a:pt x="0" y="265"/>
                </a:lnTo>
                <a:lnTo>
                  <a:pt x="1" y="247"/>
                </a:lnTo>
                <a:lnTo>
                  <a:pt x="2" y="230"/>
                </a:lnTo>
                <a:lnTo>
                  <a:pt x="5" y="213"/>
                </a:lnTo>
                <a:lnTo>
                  <a:pt x="9" y="196"/>
                </a:lnTo>
                <a:lnTo>
                  <a:pt x="14" y="180"/>
                </a:lnTo>
                <a:lnTo>
                  <a:pt x="20" y="164"/>
                </a:lnTo>
                <a:lnTo>
                  <a:pt x="27" y="148"/>
                </a:lnTo>
                <a:lnTo>
                  <a:pt x="36" y="132"/>
                </a:lnTo>
                <a:lnTo>
                  <a:pt x="45" y="117"/>
                </a:lnTo>
                <a:lnTo>
                  <a:pt x="56" y="102"/>
                </a:lnTo>
                <a:lnTo>
                  <a:pt x="66" y="89"/>
                </a:lnTo>
                <a:lnTo>
                  <a:pt x="78" y="77"/>
                </a:lnTo>
                <a:lnTo>
                  <a:pt x="90" y="65"/>
                </a:lnTo>
                <a:lnTo>
                  <a:pt x="103" y="55"/>
                </a:lnTo>
                <a:lnTo>
                  <a:pt x="118" y="44"/>
                </a:lnTo>
                <a:lnTo>
                  <a:pt x="133" y="35"/>
                </a:lnTo>
                <a:lnTo>
                  <a:pt x="149" y="26"/>
                </a:lnTo>
                <a:lnTo>
                  <a:pt x="165" y="19"/>
                </a:lnTo>
                <a:lnTo>
                  <a:pt x="181" y="13"/>
                </a:lnTo>
                <a:lnTo>
                  <a:pt x="197" y="8"/>
                </a:lnTo>
                <a:lnTo>
                  <a:pt x="213" y="5"/>
                </a:lnTo>
                <a:lnTo>
                  <a:pt x="230" y="2"/>
                </a:lnTo>
                <a:lnTo>
                  <a:pt x="247" y="0"/>
                </a:lnTo>
                <a:lnTo>
                  <a:pt x="265" y="0"/>
                </a:lnTo>
                <a:lnTo>
                  <a:pt x="283" y="0"/>
                </a:lnTo>
                <a:lnTo>
                  <a:pt x="300" y="2"/>
                </a:lnTo>
                <a:lnTo>
                  <a:pt x="317" y="5"/>
                </a:lnTo>
                <a:lnTo>
                  <a:pt x="334" y="8"/>
                </a:lnTo>
                <a:lnTo>
                  <a:pt x="350" y="13"/>
                </a:lnTo>
                <a:lnTo>
                  <a:pt x="366" y="19"/>
                </a:lnTo>
                <a:lnTo>
                  <a:pt x="382" y="26"/>
                </a:lnTo>
                <a:lnTo>
                  <a:pt x="398" y="35"/>
                </a:lnTo>
                <a:lnTo>
                  <a:pt x="413" y="44"/>
                </a:lnTo>
                <a:lnTo>
                  <a:pt x="427" y="55"/>
                </a:lnTo>
                <a:lnTo>
                  <a:pt x="441" y="65"/>
                </a:lnTo>
                <a:lnTo>
                  <a:pt x="453" y="77"/>
                </a:lnTo>
                <a:lnTo>
                  <a:pt x="464" y="89"/>
                </a:lnTo>
                <a:lnTo>
                  <a:pt x="475" y="102"/>
                </a:lnTo>
                <a:lnTo>
                  <a:pt x="485" y="117"/>
                </a:lnTo>
                <a:lnTo>
                  <a:pt x="494" y="132"/>
                </a:lnTo>
                <a:lnTo>
                  <a:pt x="503" y="148"/>
                </a:lnTo>
                <a:lnTo>
                  <a:pt x="510" y="164"/>
                </a:lnTo>
                <a:lnTo>
                  <a:pt x="516" y="180"/>
                </a:lnTo>
                <a:lnTo>
                  <a:pt x="521" y="196"/>
                </a:lnTo>
                <a:lnTo>
                  <a:pt x="525" y="213"/>
                </a:lnTo>
                <a:lnTo>
                  <a:pt x="528" y="230"/>
                </a:lnTo>
                <a:lnTo>
                  <a:pt x="529" y="247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7669440" y="4452480"/>
            <a:ext cx="190440" cy="1904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30" h="530">
                <a:moveTo>
                  <a:pt x="530" y="265"/>
                </a:moveTo>
                <a:lnTo>
                  <a:pt x="529" y="283"/>
                </a:lnTo>
                <a:lnTo>
                  <a:pt x="528" y="300"/>
                </a:lnTo>
                <a:lnTo>
                  <a:pt x="525" y="317"/>
                </a:lnTo>
                <a:lnTo>
                  <a:pt x="521" y="334"/>
                </a:lnTo>
                <a:lnTo>
                  <a:pt x="516" y="350"/>
                </a:lnTo>
                <a:lnTo>
                  <a:pt x="510" y="366"/>
                </a:lnTo>
                <a:lnTo>
                  <a:pt x="503" y="381"/>
                </a:lnTo>
                <a:lnTo>
                  <a:pt x="494" y="397"/>
                </a:lnTo>
                <a:lnTo>
                  <a:pt x="485" y="412"/>
                </a:lnTo>
                <a:lnTo>
                  <a:pt x="475" y="426"/>
                </a:lnTo>
                <a:lnTo>
                  <a:pt x="464" y="440"/>
                </a:lnTo>
                <a:lnTo>
                  <a:pt x="453" y="452"/>
                </a:lnTo>
                <a:lnTo>
                  <a:pt x="441" y="464"/>
                </a:lnTo>
                <a:lnTo>
                  <a:pt x="427" y="474"/>
                </a:lnTo>
                <a:lnTo>
                  <a:pt x="413" y="484"/>
                </a:lnTo>
                <a:lnTo>
                  <a:pt x="398" y="494"/>
                </a:lnTo>
                <a:lnTo>
                  <a:pt x="382" y="503"/>
                </a:lnTo>
                <a:lnTo>
                  <a:pt x="366" y="510"/>
                </a:lnTo>
                <a:lnTo>
                  <a:pt x="350" y="516"/>
                </a:lnTo>
                <a:lnTo>
                  <a:pt x="334" y="521"/>
                </a:lnTo>
                <a:lnTo>
                  <a:pt x="317" y="525"/>
                </a:lnTo>
                <a:lnTo>
                  <a:pt x="300" y="528"/>
                </a:lnTo>
                <a:lnTo>
                  <a:pt x="283" y="529"/>
                </a:lnTo>
                <a:lnTo>
                  <a:pt x="265" y="530"/>
                </a:lnTo>
                <a:lnTo>
                  <a:pt x="247" y="529"/>
                </a:lnTo>
                <a:lnTo>
                  <a:pt x="230" y="528"/>
                </a:lnTo>
                <a:lnTo>
                  <a:pt x="213" y="525"/>
                </a:lnTo>
                <a:lnTo>
                  <a:pt x="197" y="521"/>
                </a:lnTo>
                <a:lnTo>
                  <a:pt x="181" y="516"/>
                </a:lnTo>
                <a:lnTo>
                  <a:pt x="165" y="510"/>
                </a:lnTo>
                <a:lnTo>
                  <a:pt x="149" y="503"/>
                </a:lnTo>
                <a:lnTo>
                  <a:pt x="133" y="494"/>
                </a:lnTo>
                <a:lnTo>
                  <a:pt x="118" y="484"/>
                </a:lnTo>
                <a:lnTo>
                  <a:pt x="103" y="474"/>
                </a:lnTo>
                <a:lnTo>
                  <a:pt x="90" y="464"/>
                </a:lnTo>
                <a:lnTo>
                  <a:pt x="78" y="452"/>
                </a:lnTo>
                <a:lnTo>
                  <a:pt x="66" y="440"/>
                </a:lnTo>
                <a:lnTo>
                  <a:pt x="56" y="426"/>
                </a:lnTo>
                <a:lnTo>
                  <a:pt x="45" y="412"/>
                </a:lnTo>
                <a:lnTo>
                  <a:pt x="36" y="397"/>
                </a:lnTo>
                <a:lnTo>
                  <a:pt x="27" y="381"/>
                </a:lnTo>
                <a:lnTo>
                  <a:pt x="20" y="366"/>
                </a:lnTo>
                <a:lnTo>
                  <a:pt x="14" y="350"/>
                </a:lnTo>
                <a:lnTo>
                  <a:pt x="9" y="334"/>
                </a:lnTo>
                <a:lnTo>
                  <a:pt x="5" y="317"/>
                </a:lnTo>
                <a:lnTo>
                  <a:pt x="2" y="300"/>
                </a:lnTo>
                <a:lnTo>
                  <a:pt x="1" y="283"/>
                </a:lnTo>
                <a:lnTo>
                  <a:pt x="0" y="265"/>
                </a:lnTo>
                <a:lnTo>
                  <a:pt x="1" y="247"/>
                </a:lnTo>
                <a:lnTo>
                  <a:pt x="2" y="230"/>
                </a:lnTo>
                <a:lnTo>
                  <a:pt x="5" y="213"/>
                </a:lnTo>
                <a:lnTo>
                  <a:pt x="9" y="196"/>
                </a:lnTo>
                <a:lnTo>
                  <a:pt x="14" y="180"/>
                </a:lnTo>
                <a:lnTo>
                  <a:pt x="20" y="164"/>
                </a:lnTo>
                <a:lnTo>
                  <a:pt x="27" y="148"/>
                </a:lnTo>
                <a:lnTo>
                  <a:pt x="36" y="132"/>
                </a:lnTo>
                <a:lnTo>
                  <a:pt x="45" y="117"/>
                </a:lnTo>
                <a:lnTo>
                  <a:pt x="56" y="102"/>
                </a:lnTo>
                <a:lnTo>
                  <a:pt x="66" y="89"/>
                </a:lnTo>
                <a:lnTo>
                  <a:pt x="78" y="77"/>
                </a:lnTo>
                <a:lnTo>
                  <a:pt x="90" y="65"/>
                </a:lnTo>
                <a:lnTo>
                  <a:pt x="103" y="55"/>
                </a:lnTo>
                <a:lnTo>
                  <a:pt x="118" y="44"/>
                </a:lnTo>
                <a:lnTo>
                  <a:pt x="133" y="35"/>
                </a:lnTo>
                <a:lnTo>
                  <a:pt x="149" y="26"/>
                </a:lnTo>
                <a:lnTo>
                  <a:pt x="165" y="19"/>
                </a:lnTo>
                <a:lnTo>
                  <a:pt x="181" y="13"/>
                </a:lnTo>
                <a:lnTo>
                  <a:pt x="197" y="8"/>
                </a:lnTo>
                <a:lnTo>
                  <a:pt x="213" y="5"/>
                </a:lnTo>
                <a:lnTo>
                  <a:pt x="230" y="2"/>
                </a:lnTo>
                <a:lnTo>
                  <a:pt x="247" y="0"/>
                </a:lnTo>
                <a:lnTo>
                  <a:pt x="265" y="0"/>
                </a:lnTo>
                <a:lnTo>
                  <a:pt x="283" y="0"/>
                </a:lnTo>
                <a:lnTo>
                  <a:pt x="300" y="2"/>
                </a:lnTo>
                <a:lnTo>
                  <a:pt x="317" y="5"/>
                </a:lnTo>
                <a:lnTo>
                  <a:pt x="334" y="8"/>
                </a:lnTo>
                <a:lnTo>
                  <a:pt x="350" y="13"/>
                </a:lnTo>
                <a:lnTo>
                  <a:pt x="366" y="19"/>
                </a:lnTo>
                <a:lnTo>
                  <a:pt x="382" y="26"/>
                </a:lnTo>
                <a:lnTo>
                  <a:pt x="398" y="35"/>
                </a:lnTo>
                <a:lnTo>
                  <a:pt x="413" y="44"/>
                </a:lnTo>
                <a:lnTo>
                  <a:pt x="427" y="55"/>
                </a:lnTo>
                <a:lnTo>
                  <a:pt x="441" y="65"/>
                </a:lnTo>
                <a:lnTo>
                  <a:pt x="453" y="77"/>
                </a:lnTo>
                <a:lnTo>
                  <a:pt x="464" y="89"/>
                </a:lnTo>
                <a:lnTo>
                  <a:pt x="475" y="102"/>
                </a:lnTo>
                <a:lnTo>
                  <a:pt x="485" y="117"/>
                </a:lnTo>
                <a:lnTo>
                  <a:pt x="494" y="132"/>
                </a:lnTo>
                <a:lnTo>
                  <a:pt x="503" y="148"/>
                </a:lnTo>
                <a:lnTo>
                  <a:pt x="510" y="164"/>
                </a:lnTo>
                <a:lnTo>
                  <a:pt x="516" y="180"/>
                </a:lnTo>
                <a:lnTo>
                  <a:pt x="521" y="196"/>
                </a:lnTo>
                <a:lnTo>
                  <a:pt x="525" y="213"/>
                </a:lnTo>
                <a:lnTo>
                  <a:pt x="528" y="230"/>
                </a:lnTo>
                <a:lnTo>
                  <a:pt x="529" y="247"/>
                </a:lnTo>
                <a:close/>
              </a:path>
            </a:pathLst>
          </a:custGeom>
          <a:noFill/>
          <a:ln w="46080">
            <a:solidFill>
              <a:srgbClr val="F2C02C"/>
            </a:solidFill>
            <a:prstDash val="solid"/>
            <a:round/>
          </a:ln>
        </p:spPr>
        <p:txBody>
          <a:bodyPr wrap="none" lIns="113040" tIns="68040" rIns="113040" bIns="6804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3" name="Прямая соединительная линия 12"/>
          <p:cNvSpPr/>
          <p:nvPr/>
        </p:nvSpPr>
        <p:spPr>
          <a:xfrm flipH="1">
            <a:off x="9262080" y="291960"/>
            <a:ext cx="164160" cy="164159"/>
          </a:xfrm>
          <a:prstGeom prst="line">
            <a:avLst/>
          </a:prstGeom>
          <a:noFill/>
          <a:ln w="68040">
            <a:solidFill>
              <a:srgbClr val="F2C02C"/>
            </a:solidFill>
            <a:prstDash val="solid"/>
            <a:round/>
          </a:ln>
        </p:spPr>
        <p:txBody>
          <a:bodyPr wrap="none" lIns="123840" tIns="78840" rIns="123840" bIns="7884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4" name="Прямая соединительная линия 13"/>
          <p:cNvSpPr/>
          <p:nvPr/>
        </p:nvSpPr>
        <p:spPr>
          <a:xfrm>
            <a:off x="9262080" y="291960"/>
            <a:ext cx="164160" cy="164159"/>
          </a:xfrm>
          <a:prstGeom prst="line">
            <a:avLst/>
          </a:prstGeom>
          <a:noFill/>
          <a:ln w="68040">
            <a:solidFill>
              <a:srgbClr val="F2C02C"/>
            </a:solidFill>
            <a:prstDash val="solid"/>
            <a:round/>
          </a:ln>
        </p:spPr>
        <p:txBody>
          <a:bodyPr wrap="none" lIns="123840" tIns="78840" rIns="123840" bIns="7884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5" name="Полилиния 14"/>
          <p:cNvSpPr/>
          <p:nvPr/>
        </p:nvSpPr>
        <p:spPr>
          <a:xfrm>
            <a:off x="152640" y="1112040"/>
            <a:ext cx="190440" cy="1904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30" h="530">
                <a:moveTo>
                  <a:pt x="530" y="265"/>
                </a:moveTo>
                <a:lnTo>
                  <a:pt x="529" y="283"/>
                </a:lnTo>
                <a:lnTo>
                  <a:pt x="528" y="300"/>
                </a:lnTo>
                <a:lnTo>
                  <a:pt x="525" y="317"/>
                </a:lnTo>
                <a:lnTo>
                  <a:pt x="521" y="333"/>
                </a:lnTo>
                <a:lnTo>
                  <a:pt x="516" y="349"/>
                </a:lnTo>
                <a:lnTo>
                  <a:pt x="510" y="365"/>
                </a:lnTo>
                <a:lnTo>
                  <a:pt x="503" y="381"/>
                </a:lnTo>
                <a:lnTo>
                  <a:pt x="494" y="397"/>
                </a:lnTo>
                <a:lnTo>
                  <a:pt x="485" y="412"/>
                </a:lnTo>
                <a:lnTo>
                  <a:pt x="475" y="426"/>
                </a:lnTo>
                <a:lnTo>
                  <a:pt x="464" y="440"/>
                </a:lnTo>
                <a:lnTo>
                  <a:pt x="453" y="452"/>
                </a:lnTo>
                <a:lnTo>
                  <a:pt x="441" y="464"/>
                </a:lnTo>
                <a:lnTo>
                  <a:pt x="427" y="475"/>
                </a:lnTo>
                <a:lnTo>
                  <a:pt x="413" y="485"/>
                </a:lnTo>
                <a:lnTo>
                  <a:pt x="398" y="494"/>
                </a:lnTo>
                <a:lnTo>
                  <a:pt x="382" y="502"/>
                </a:lnTo>
                <a:lnTo>
                  <a:pt x="366" y="510"/>
                </a:lnTo>
                <a:lnTo>
                  <a:pt x="350" y="516"/>
                </a:lnTo>
                <a:lnTo>
                  <a:pt x="334" y="521"/>
                </a:lnTo>
                <a:lnTo>
                  <a:pt x="317" y="525"/>
                </a:lnTo>
                <a:lnTo>
                  <a:pt x="300" y="528"/>
                </a:lnTo>
                <a:lnTo>
                  <a:pt x="283" y="529"/>
                </a:lnTo>
                <a:lnTo>
                  <a:pt x="265" y="530"/>
                </a:lnTo>
                <a:lnTo>
                  <a:pt x="247" y="529"/>
                </a:lnTo>
                <a:lnTo>
                  <a:pt x="230" y="528"/>
                </a:lnTo>
                <a:lnTo>
                  <a:pt x="213" y="525"/>
                </a:lnTo>
                <a:lnTo>
                  <a:pt x="197" y="521"/>
                </a:lnTo>
                <a:lnTo>
                  <a:pt x="181" y="516"/>
                </a:lnTo>
                <a:lnTo>
                  <a:pt x="165" y="510"/>
                </a:lnTo>
                <a:lnTo>
                  <a:pt x="149" y="502"/>
                </a:lnTo>
                <a:lnTo>
                  <a:pt x="133" y="494"/>
                </a:lnTo>
                <a:lnTo>
                  <a:pt x="118" y="485"/>
                </a:lnTo>
                <a:lnTo>
                  <a:pt x="103" y="475"/>
                </a:lnTo>
                <a:lnTo>
                  <a:pt x="90" y="464"/>
                </a:lnTo>
                <a:lnTo>
                  <a:pt x="78" y="452"/>
                </a:lnTo>
                <a:lnTo>
                  <a:pt x="66" y="440"/>
                </a:lnTo>
                <a:lnTo>
                  <a:pt x="56" y="426"/>
                </a:lnTo>
                <a:lnTo>
                  <a:pt x="45" y="412"/>
                </a:lnTo>
                <a:lnTo>
                  <a:pt x="36" y="397"/>
                </a:lnTo>
                <a:lnTo>
                  <a:pt x="27" y="381"/>
                </a:lnTo>
                <a:lnTo>
                  <a:pt x="20" y="365"/>
                </a:lnTo>
                <a:lnTo>
                  <a:pt x="14" y="350"/>
                </a:lnTo>
                <a:lnTo>
                  <a:pt x="9" y="333"/>
                </a:lnTo>
                <a:lnTo>
                  <a:pt x="5" y="317"/>
                </a:lnTo>
                <a:lnTo>
                  <a:pt x="2" y="300"/>
                </a:lnTo>
                <a:lnTo>
                  <a:pt x="1" y="283"/>
                </a:lnTo>
                <a:lnTo>
                  <a:pt x="0" y="265"/>
                </a:lnTo>
                <a:lnTo>
                  <a:pt x="1" y="247"/>
                </a:lnTo>
                <a:lnTo>
                  <a:pt x="2" y="230"/>
                </a:lnTo>
                <a:lnTo>
                  <a:pt x="5" y="213"/>
                </a:lnTo>
                <a:lnTo>
                  <a:pt x="9" y="196"/>
                </a:lnTo>
                <a:lnTo>
                  <a:pt x="14" y="180"/>
                </a:lnTo>
                <a:lnTo>
                  <a:pt x="20" y="164"/>
                </a:lnTo>
                <a:lnTo>
                  <a:pt x="27" y="148"/>
                </a:lnTo>
                <a:lnTo>
                  <a:pt x="36" y="132"/>
                </a:lnTo>
                <a:lnTo>
                  <a:pt x="45" y="117"/>
                </a:lnTo>
                <a:lnTo>
                  <a:pt x="56" y="103"/>
                </a:lnTo>
                <a:lnTo>
                  <a:pt x="66" y="89"/>
                </a:lnTo>
                <a:lnTo>
                  <a:pt x="78" y="77"/>
                </a:lnTo>
                <a:lnTo>
                  <a:pt x="90" y="65"/>
                </a:lnTo>
                <a:lnTo>
                  <a:pt x="103" y="55"/>
                </a:lnTo>
                <a:lnTo>
                  <a:pt x="118" y="44"/>
                </a:lnTo>
                <a:lnTo>
                  <a:pt x="133" y="35"/>
                </a:lnTo>
                <a:lnTo>
                  <a:pt x="149" y="26"/>
                </a:lnTo>
                <a:lnTo>
                  <a:pt x="165" y="19"/>
                </a:lnTo>
                <a:lnTo>
                  <a:pt x="181" y="13"/>
                </a:lnTo>
                <a:lnTo>
                  <a:pt x="197" y="8"/>
                </a:lnTo>
                <a:lnTo>
                  <a:pt x="213" y="5"/>
                </a:lnTo>
                <a:lnTo>
                  <a:pt x="230" y="2"/>
                </a:lnTo>
                <a:lnTo>
                  <a:pt x="247" y="0"/>
                </a:lnTo>
                <a:lnTo>
                  <a:pt x="265" y="0"/>
                </a:lnTo>
                <a:lnTo>
                  <a:pt x="283" y="0"/>
                </a:lnTo>
                <a:lnTo>
                  <a:pt x="300" y="2"/>
                </a:lnTo>
                <a:lnTo>
                  <a:pt x="317" y="5"/>
                </a:lnTo>
                <a:lnTo>
                  <a:pt x="334" y="8"/>
                </a:lnTo>
                <a:lnTo>
                  <a:pt x="350" y="13"/>
                </a:lnTo>
                <a:lnTo>
                  <a:pt x="366" y="19"/>
                </a:lnTo>
                <a:lnTo>
                  <a:pt x="382" y="26"/>
                </a:lnTo>
                <a:lnTo>
                  <a:pt x="398" y="35"/>
                </a:lnTo>
                <a:lnTo>
                  <a:pt x="413" y="44"/>
                </a:lnTo>
                <a:lnTo>
                  <a:pt x="427" y="55"/>
                </a:lnTo>
                <a:lnTo>
                  <a:pt x="441" y="65"/>
                </a:lnTo>
                <a:lnTo>
                  <a:pt x="453" y="77"/>
                </a:lnTo>
                <a:lnTo>
                  <a:pt x="464" y="89"/>
                </a:lnTo>
                <a:lnTo>
                  <a:pt x="475" y="103"/>
                </a:lnTo>
                <a:lnTo>
                  <a:pt x="485" y="117"/>
                </a:lnTo>
                <a:lnTo>
                  <a:pt x="494" y="132"/>
                </a:lnTo>
                <a:lnTo>
                  <a:pt x="503" y="148"/>
                </a:lnTo>
                <a:lnTo>
                  <a:pt x="510" y="164"/>
                </a:lnTo>
                <a:lnTo>
                  <a:pt x="516" y="180"/>
                </a:lnTo>
                <a:lnTo>
                  <a:pt x="521" y="196"/>
                </a:lnTo>
                <a:lnTo>
                  <a:pt x="525" y="212"/>
                </a:lnTo>
                <a:lnTo>
                  <a:pt x="528" y="229"/>
                </a:lnTo>
                <a:lnTo>
                  <a:pt x="529" y="247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6" name="Полилиния 15"/>
          <p:cNvSpPr/>
          <p:nvPr/>
        </p:nvSpPr>
        <p:spPr>
          <a:xfrm>
            <a:off x="152640" y="1112040"/>
            <a:ext cx="190440" cy="1904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30" h="530">
                <a:moveTo>
                  <a:pt x="530" y="265"/>
                </a:moveTo>
                <a:lnTo>
                  <a:pt x="529" y="283"/>
                </a:lnTo>
                <a:lnTo>
                  <a:pt x="528" y="300"/>
                </a:lnTo>
                <a:lnTo>
                  <a:pt x="525" y="317"/>
                </a:lnTo>
                <a:lnTo>
                  <a:pt x="521" y="333"/>
                </a:lnTo>
                <a:lnTo>
                  <a:pt x="516" y="349"/>
                </a:lnTo>
                <a:lnTo>
                  <a:pt x="510" y="365"/>
                </a:lnTo>
                <a:lnTo>
                  <a:pt x="503" y="381"/>
                </a:lnTo>
                <a:lnTo>
                  <a:pt x="494" y="397"/>
                </a:lnTo>
                <a:lnTo>
                  <a:pt x="485" y="412"/>
                </a:lnTo>
                <a:lnTo>
                  <a:pt x="475" y="426"/>
                </a:lnTo>
                <a:lnTo>
                  <a:pt x="464" y="440"/>
                </a:lnTo>
                <a:lnTo>
                  <a:pt x="453" y="452"/>
                </a:lnTo>
                <a:lnTo>
                  <a:pt x="441" y="464"/>
                </a:lnTo>
                <a:lnTo>
                  <a:pt x="427" y="475"/>
                </a:lnTo>
                <a:lnTo>
                  <a:pt x="413" y="485"/>
                </a:lnTo>
                <a:lnTo>
                  <a:pt x="398" y="494"/>
                </a:lnTo>
                <a:lnTo>
                  <a:pt x="382" y="502"/>
                </a:lnTo>
                <a:lnTo>
                  <a:pt x="366" y="510"/>
                </a:lnTo>
                <a:lnTo>
                  <a:pt x="350" y="516"/>
                </a:lnTo>
                <a:lnTo>
                  <a:pt x="334" y="521"/>
                </a:lnTo>
                <a:lnTo>
                  <a:pt x="317" y="525"/>
                </a:lnTo>
                <a:lnTo>
                  <a:pt x="300" y="528"/>
                </a:lnTo>
                <a:lnTo>
                  <a:pt x="283" y="529"/>
                </a:lnTo>
                <a:lnTo>
                  <a:pt x="265" y="530"/>
                </a:lnTo>
                <a:lnTo>
                  <a:pt x="247" y="529"/>
                </a:lnTo>
                <a:lnTo>
                  <a:pt x="230" y="528"/>
                </a:lnTo>
                <a:lnTo>
                  <a:pt x="213" y="525"/>
                </a:lnTo>
                <a:lnTo>
                  <a:pt x="197" y="521"/>
                </a:lnTo>
                <a:lnTo>
                  <a:pt x="181" y="516"/>
                </a:lnTo>
                <a:lnTo>
                  <a:pt x="165" y="510"/>
                </a:lnTo>
                <a:lnTo>
                  <a:pt x="149" y="502"/>
                </a:lnTo>
                <a:lnTo>
                  <a:pt x="133" y="494"/>
                </a:lnTo>
                <a:lnTo>
                  <a:pt x="118" y="485"/>
                </a:lnTo>
                <a:lnTo>
                  <a:pt x="103" y="475"/>
                </a:lnTo>
                <a:lnTo>
                  <a:pt x="90" y="464"/>
                </a:lnTo>
                <a:lnTo>
                  <a:pt x="78" y="452"/>
                </a:lnTo>
                <a:lnTo>
                  <a:pt x="66" y="440"/>
                </a:lnTo>
                <a:lnTo>
                  <a:pt x="56" y="426"/>
                </a:lnTo>
                <a:lnTo>
                  <a:pt x="45" y="412"/>
                </a:lnTo>
                <a:lnTo>
                  <a:pt x="36" y="397"/>
                </a:lnTo>
                <a:lnTo>
                  <a:pt x="27" y="381"/>
                </a:lnTo>
                <a:lnTo>
                  <a:pt x="20" y="365"/>
                </a:lnTo>
                <a:lnTo>
                  <a:pt x="14" y="350"/>
                </a:lnTo>
                <a:lnTo>
                  <a:pt x="9" y="333"/>
                </a:lnTo>
                <a:lnTo>
                  <a:pt x="5" y="317"/>
                </a:lnTo>
                <a:lnTo>
                  <a:pt x="2" y="300"/>
                </a:lnTo>
                <a:lnTo>
                  <a:pt x="1" y="283"/>
                </a:lnTo>
                <a:lnTo>
                  <a:pt x="0" y="265"/>
                </a:lnTo>
                <a:lnTo>
                  <a:pt x="1" y="247"/>
                </a:lnTo>
                <a:lnTo>
                  <a:pt x="2" y="230"/>
                </a:lnTo>
                <a:lnTo>
                  <a:pt x="5" y="213"/>
                </a:lnTo>
                <a:lnTo>
                  <a:pt x="9" y="196"/>
                </a:lnTo>
                <a:lnTo>
                  <a:pt x="14" y="180"/>
                </a:lnTo>
                <a:lnTo>
                  <a:pt x="20" y="164"/>
                </a:lnTo>
                <a:lnTo>
                  <a:pt x="27" y="148"/>
                </a:lnTo>
                <a:lnTo>
                  <a:pt x="36" y="132"/>
                </a:lnTo>
                <a:lnTo>
                  <a:pt x="45" y="117"/>
                </a:lnTo>
                <a:lnTo>
                  <a:pt x="56" y="103"/>
                </a:lnTo>
                <a:lnTo>
                  <a:pt x="66" y="89"/>
                </a:lnTo>
                <a:lnTo>
                  <a:pt x="78" y="77"/>
                </a:lnTo>
                <a:lnTo>
                  <a:pt x="90" y="65"/>
                </a:lnTo>
                <a:lnTo>
                  <a:pt x="103" y="55"/>
                </a:lnTo>
                <a:lnTo>
                  <a:pt x="118" y="44"/>
                </a:lnTo>
                <a:lnTo>
                  <a:pt x="133" y="35"/>
                </a:lnTo>
                <a:lnTo>
                  <a:pt x="149" y="26"/>
                </a:lnTo>
                <a:lnTo>
                  <a:pt x="165" y="19"/>
                </a:lnTo>
                <a:lnTo>
                  <a:pt x="181" y="13"/>
                </a:lnTo>
                <a:lnTo>
                  <a:pt x="197" y="8"/>
                </a:lnTo>
                <a:lnTo>
                  <a:pt x="213" y="5"/>
                </a:lnTo>
                <a:lnTo>
                  <a:pt x="230" y="2"/>
                </a:lnTo>
                <a:lnTo>
                  <a:pt x="247" y="0"/>
                </a:lnTo>
                <a:lnTo>
                  <a:pt x="265" y="0"/>
                </a:lnTo>
                <a:lnTo>
                  <a:pt x="283" y="0"/>
                </a:lnTo>
                <a:lnTo>
                  <a:pt x="300" y="2"/>
                </a:lnTo>
                <a:lnTo>
                  <a:pt x="317" y="5"/>
                </a:lnTo>
                <a:lnTo>
                  <a:pt x="334" y="8"/>
                </a:lnTo>
                <a:lnTo>
                  <a:pt x="350" y="13"/>
                </a:lnTo>
                <a:lnTo>
                  <a:pt x="366" y="19"/>
                </a:lnTo>
                <a:lnTo>
                  <a:pt x="382" y="26"/>
                </a:lnTo>
                <a:lnTo>
                  <a:pt x="398" y="35"/>
                </a:lnTo>
                <a:lnTo>
                  <a:pt x="413" y="44"/>
                </a:lnTo>
                <a:lnTo>
                  <a:pt x="427" y="55"/>
                </a:lnTo>
                <a:lnTo>
                  <a:pt x="441" y="65"/>
                </a:lnTo>
                <a:lnTo>
                  <a:pt x="453" y="77"/>
                </a:lnTo>
                <a:lnTo>
                  <a:pt x="464" y="89"/>
                </a:lnTo>
                <a:lnTo>
                  <a:pt x="475" y="103"/>
                </a:lnTo>
                <a:lnTo>
                  <a:pt x="485" y="117"/>
                </a:lnTo>
                <a:lnTo>
                  <a:pt x="494" y="132"/>
                </a:lnTo>
                <a:lnTo>
                  <a:pt x="503" y="148"/>
                </a:lnTo>
                <a:lnTo>
                  <a:pt x="510" y="164"/>
                </a:lnTo>
                <a:lnTo>
                  <a:pt x="516" y="180"/>
                </a:lnTo>
                <a:lnTo>
                  <a:pt x="521" y="196"/>
                </a:lnTo>
                <a:lnTo>
                  <a:pt x="525" y="212"/>
                </a:lnTo>
                <a:lnTo>
                  <a:pt x="528" y="229"/>
                </a:lnTo>
                <a:lnTo>
                  <a:pt x="529" y="247"/>
                </a:lnTo>
                <a:close/>
              </a:path>
            </a:pathLst>
          </a:custGeom>
          <a:noFill/>
          <a:ln w="46080">
            <a:solidFill>
              <a:srgbClr val="F2C02C"/>
            </a:solidFill>
            <a:prstDash val="solid"/>
            <a:round/>
          </a:ln>
        </p:spPr>
        <p:txBody>
          <a:bodyPr wrap="none" lIns="113040" tIns="68040" rIns="113040" bIns="6804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7" name="Полилиния 16"/>
          <p:cNvSpPr/>
          <p:nvPr/>
        </p:nvSpPr>
        <p:spPr>
          <a:xfrm>
            <a:off x="225720" y="237600"/>
            <a:ext cx="356400" cy="42912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91" h="1193">
                <a:moveTo>
                  <a:pt x="496" y="0"/>
                </a:moveTo>
                <a:lnTo>
                  <a:pt x="496" y="0"/>
                </a:lnTo>
                <a:lnTo>
                  <a:pt x="496" y="0"/>
                </a:lnTo>
                <a:lnTo>
                  <a:pt x="462" y="1"/>
                </a:lnTo>
                <a:lnTo>
                  <a:pt x="430" y="4"/>
                </a:lnTo>
                <a:lnTo>
                  <a:pt x="398" y="9"/>
                </a:lnTo>
                <a:lnTo>
                  <a:pt x="367" y="16"/>
                </a:lnTo>
                <a:lnTo>
                  <a:pt x="337" y="25"/>
                </a:lnTo>
                <a:lnTo>
                  <a:pt x="307" y="36"/>
                </a:lnTo>
                <a:lnTo>
                  <a:pt x="278" y="50"/>
                </a:lnTo>
                <a:lnTo>
                  <a:pt x="248" y="66"/>
                </a:lnTo>
                <a:lnTo>
                  <a:pt x="219" y="84"/>
                </a:lnTo>
                <a:lnTo>
                  <a:pt x="193" y="103"/>
                </a:lnTo>
                <a:lnTo>
                  <a:pt x="168" y="123"/>
                </a:lnTo>
                <a:lnTo>
                  <a:pt x="144" y="144"/>
                </a:lnTo>
                <a:lnTo>
                  <a:pt x="123" y="168"/>
                </a:lnTo>
                <a:lnTo>
                  <a:pt x="103" y="193"/>
                </a:lnTo>
                <a:lnTo>
                  <a:pt x="84" y="219"/>
                </a:lnTo>
                <a:lnTo>
                  <a:pt x="66" y="248"/>
                </a:lnTo>
                <a:lnTo>
                  <a:pt x="50" y="278"/>
                </a:lnTo>
                <a:lnTo>
                  <a:pt x="36" y="307"/>
                </a:lnTo>
                <a:lnTo>
                  <a:pt x="25" y="337"/>
                </a:lnTo>
                <a:lnTo>
                  <a:pt x="16" y="367"/>
                </a:lnTo>
                <a:lnTo>
                  <a:pt x="9" y="398"/>
                </a:lnTo>
                <a:lnTo>
                  <a:pt x="4" y="429"/>
                </a:lnTo>
                <a:lnTo>
                  <a:pt x="1" y="461"/>
                </a:lnTo>
                <a:lnTo>
                  <a:pt x="0" y="495"/>
                </a:lnTo>
                <a:lnTo>
                  <a:pt x="0" y="495"/>
                </a:lnTo>
                <a:lnTo>
                  <a:pt x="0" y="495"/>
                </a:lnTo>
                <a:lnTo>
                  <a:pt x="1" y="529"/>
                </a:lnTo>
                <a:lnTo>
                  <a:pt x="4" y="561"/>
                </a:lnTo>
                <a:lnTo>
                  <a:pt x="9" y="593"/>
                </a:lnTo>
                <a:lnTo>
                  <a:pt x="16" y="624"/>
                </a:lnTo>
                <a:lnTo>
                  <a:pt x="25" y="654"/>
                </a:lnTo>
                <a:lnTo>
                  <a:pt x="37" y="684"/>
                </a:lnTo>
                <a:lnTo>
                  <a:pt x="50" y="713"/>
                </a:lnTo>
                <a:lnTo>
                  <a:pt x="66" y="743"/>
                </a:lnTo>
                <a:lnTo>
                  <a:pt x="84" y="772"/>
                </a:lnTo>
                <a:lnTo>
                  <a:pt x="103" y="798"/>
                </a:lnTo>
                <a:lnTo>
                  <a:pt x="123" y="823"/>
                </a:lnTo>
                <a:lnTo>
                  <a:pt x="144" y="846"/>
                </a:lnTo>
                <a:lnTo>
                  <a:pt x="168" y="867"/>
                </a:lnTo>
                <a:lnTo>
                  <a:pt x="193" y="887"/>
                </a:lnTo>
                <a:lnTo>
                  <a:pt x="219" y="906"/>
                </a:lnTo>
                <a:lnTo>
                  <a:pt x="248" y="924"/>
                </a:lnTo>
                <a:lnTo>
                  <a:pt x="269" y="935"/>
                </a:lnTo>
                <a:lnTo>
                  <a:pt x="289" y="945"/>
                </a:lnTo>
                <a:lnTo>
                  <a:pt x="310" y="954"/>
                </a:lnTo>
                <a:lnTo>
                  <a:pt x="332" y="963"/>
                </a:lnTo>
                <a:lnTo>
                  <a:pt x="332" y="963"/>
                </a:lnTo>
                <a:lnTo>
                  <a:pt x="332" y="1135"/>
                </a:lnTo>
                <a:lnTo>
                  <a:pt x="332" y="1141"/>
                </a:lnTo>
                <a:lnTo>
                  <a:pt x="333" y="1147"/>
                </a:lnTo>
                <a:lnTo>
                  <a:pt x="335" y="1152"/>
                </a:lnTo>
                <a:lnTo>
                  <a:pt x="337" y="1157"/>
                </a:lnTo>
                <a:lnTo>
                  <a:pt x="339" y="1163"/>
                </a:lnTo>
                <a:lnTo>
                  <a:pt x="342" y="1167"/>
                </a:lnTo>
                <a:lnTo>
                  <a:pt x="345" y="1172"/>
                </a:lnTo>
                <a:lnTo>
                  <a:pt x="349" y="1176"/>
                </a:lnTo>
                <a:lnTo>
                  <a:pt x="353" y="1180"/>
                </a:lnTo>
                <a:lnTo>
                  <a:pt x="358" y="1183"/>
                </a:lnTo>
                <a:lnTo>
                  <a:pt x="362" y="1186"/>
                </a:lnTo>
                <a:lnTo>
                  <a:pt x="367" y="1188"/>
                </a:lnTo>
                <a:lnTo>
                  <a:pt x="373" y="1190"/>
                </a:lnTo>
                <a:lnTo>
                  <a:pt x="378" y="1192"/>
                </a:lnTo>
                <a:lnTo>
                  <a:pt x="384" y="1193"/>
                </a:lnTo>
                <a:lnTo>
                  <a:pt x="390" y="1193"/>
                </a:lnTo>
                <a:lnTo>
                  <a:pt x="601" y="1193"/>
                </a:lnTo>
                <a:lnTo>
                  <a:pt x="607" y="1193"/>
                </a:lnTo>
                <a:lnTo>
                  <a:pt x="613" y="1192"/>
                </a:lnTo>
                <a:lnTo>
                  <a:pt x="618" y="1190"/>
                </a:lnTo>
                <a:lnTo>
                  <a:pt x="624" y="1188"/>
                </a:lnTo>
                <a:lnTo>
                  <a:pt x="629" y="1186"/>
                </a:lnTo>
                <a:lnTo>
                  <a:pt x="633" y="1183"/>
                </a:lnTo>
                <a:lnTo>
                  <a:pt x="638" y="1180"/>
                </a:lnTo>
                <a:lnTo>
                  <a:pt x="642" y="1176"/>
                </a:lnTo>
                <a:lnTo>
                  <a:pt x="646" y="1172"/>
                </a:lnTo>
                <a:lnTo>
                  <a:pt x="649" y="1167"/>
                </a:lnTo>
                <a:lnTo>
                  <a:pt x="652" y="1163"/>
                </a:lnTo>
                <a:lnTo>
                  <a:pt x="654" y="1157"/>
                </a:lnTo>
                <a:lnTo>
                  <a:pt x="656" y="1152"/>
                </a:lnTo>
                <a:lnTo>
                  <a:pt x="658" y="1147"/>
                </a:lnTo>
                <a:lnTo>
                  <a:pt x="659" y="1141"/>
                </a:lnTo>
                <a:lnTo>
                  <a:pt x="659" y="1135"/>
                </a:lnTo>
                <a:lnTo>
                  <a:pt x="659" y="963"/>
                </a:lnTo>
                <a:lnTo>
                  <a:pt x="659" y="963"/>
                </a:lnTo>
                <a:lnTo>
                  <a:pt x="659" y="963"/>
                </a:lnTo>
                <a:lnTo>
                  <a:pt x="681" y="954"/>
                </a:lnTo>
                <a:lnTo>
                  <a:pt x="702" y="945"/>
                </a:lnTo>
                <a:lnTo>
                  <a:pt x="722" y="935"/>
                </a:lnTo>
                <a:lnTo>
                  <a:pt x="743" y="924"/>
                </a:lnTo>
                <a:lnTo>
                  <a:pt x="772" y="906"/>
                </a:lnTo>
                <a:lnTo>
                  <a:pt x="798" y="887"/>
                </a:lnTo>
                <a:lnTo>
                  <a:pt x="823" y="867"/>
                </a:lnTo>
                <a:lnTo>
                  <a:pt x="847" y="846"/>
                </a:lnTo>
                <a:lnTo>
                  <a:pt x="868" y="823"/>
                </a:lnTo>
                <a:lnTo>
                  <a:pt x="888" y="798"/>
                </a:lnTo>
                <a:lnTo>
                  <a:pt x="907" y="772"/>
                </a:lnTo>
                <a:lnTo>
                  <a:pt x="925" y="743"/>
                </a:lnTo>
                <a:lnTo>
                  <a:pt x="941" y="713"/>
                </a:lnTo>
                <a:lnTo>
                  <a:pt x="954" y="684"/>
                </a:lnTo>
                <a:lnTo>
                  <a:pt x="966" y="654"/>
                </a:lnTo>
                <a:lnTo>
                  <a:pt x="975" y="624"/>
                </a:lnTo>
                <a:lnTo>
                  <a:pt x="982" y="593"/>
                </a:lnTo>
                <a:lnTo>
                  <a:pt x="987" y="561"/>
                </a:lnTo>
                <a:lnTo>
                  <a:pt x="990" y="529"/>
                </a:lnTo>
                <a:lnTo>
                  <a:pt x="991" y="495"/>
                </a:lnTo>
                <a:lnTo>
                  <a:pt x="991" y="495"/>
                </a:lnTo>
                <a:lnTo>
                  <a:pt x="991" y="495"/>
                </a:lnTo>
                <a:lnTo>
                  <a:pt x="990" y="461"/>
                </a:lnTo>
                <a:lnTo>
                  <a:pt x="987" y="429"/>
                </a:lnTo>
                <a:lnTo>
                  <a:pt x="982" y="398"/>
                </a:lnTo>
                <a:lnTo>
                  <a:pt x="975" y="367"/>
                </a:lnTo>
                <a:lnTo>
                  <a:pt x="966" y="337"/>
                </a:lnTo>
                <a:lnTo>
                  <a:pt x="954" y="307"/>
                </a:lnTo>
                <a:lnTo>
                  <a:pt x="941" y="278"/>
                </a:lnTo>
                <a:lnTo>
                  <a:pt x="925" y="248"/>
                </a:lnTo>
                <a:lnTo>
                  <a:pt x="907" y="219"/>
                </a:lnTo>
                <a:lnTo>
                  <a:pt x="888" y="193"/>
                </a:lnTo>
                <a:lnTo>
                  <a:pt x="868" y="168"/>
                </a:lnTo>
                <a:lnTo>
                  <a:pt x="847" y="144"/>
                </a:lnTo>
                <a:lnTo>
                  <a:pt x="823" y="123"/>
                </a:lnTo>
                <a:lnTo>
                  <a:pt x="798" y="103"/>
                </a:lnTo>
                <a:lnTo>
                  <a:pt x="772" y="84"/>
                </a:lnTo>
                <a:lnTo>
                  <a:pt x="743" y="66"/>
                </a:lnTo>
                <a:lnTo>
                  <a:pt x="713" y="50"/>
                </a:lnTo>
                <a:lnTo>
                  <a:pt x="684" y="36"/>
                </a:lnTo>
                <a:lnTo>
                  <a:pt x="654" y="25"/>
                </a:lnTo>
                <a:lnTo>
                  <a:pt x="624" y="16"/>
                </a:lnTo>
                <a:lnTo>
                  <a:pt x="593" y="9"/>
                </a:lnTo>
                <a:lnTo>
                  <a:pt x="562" y="4"/>
                </a:lnTo>
                <a:lnTo>
                  <a:pt x="529" y="1"/>
                </a:lnTo>
                <a:close/>
              </a:path>
            </a:pathLst>
          </a:custGeom>
          <a:noFill/>
          <a:ln w="28800">
            <a:solidFill>
              <a:srgbClr val="FFFFFF"/>
            </a:solidFill>
            <a:prstDash val="solid"/>
            <a:miter/>
          </a:ln>
        </p:spPr>
        <p:txBody>
          <a:bodyPr wrap="none" lIns="104400" tIns="59400" rIns="104400" bIns="59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320400" y="667080"/>
            <a:ext cx="167040" cy="417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65" h="117">
                <a:moveTo>
                  <a:pt x="233" y="117"/>
                </a:moveTo>
                <a:lnTo>
                  <a:pt x="407" y="117"/>
                </a:lnTo>
                <a:lnTo>
                  <a:pt x="413" y="117"/>
                </a:lnTo>
                <a:lnTo>
                  <a:pt x="419" y="116"/>
                </a:lnTo>
                <a:lnTo>
                  <a:pt x="424" y="114"/>
                </a:lnTo>
                <a:lnTo>
                  <a:pt x="430" y="112"/>
                </a:lnTo>
                <a:lnTo>
                  <a:pt x="435" y="110"/>
                </a:lnTo>
                <a:lnTo>
                  <a:pt x="439" y="107"/>
                </a:lnTo>
                <a:lnTo>
                  <a:pt x="444" y="103"/>
                </a:lnTo>
                <a:lnTo>
                  <a:pt x="448" y="100"/>
                </a:lnTo>
                <a:lnTo>
                  <a:pt x="452" y="95"/>
                </a:lnTo>
                <a:lnTo>
                  <a:pt x="455" y="91"/>
                </a:lnTo>
                <a:lnTo>
                  <a:pt x="458" y="86"/>
                </a:lnTo>
                <a:lnTo>
                  <a:pt x="460" y="81"/>
                </a:lnTo>
                <a:lnTo>
                  <a:pt x="462" y="76"/>
                </a:lnTo>
                <a:lnTo>
                  <a:pt x="464" y="70"/>
                </a:lnTo>
                <a:lnTo>
                  <a:pt x="465" y="64"/>
                </a:lnTo>
                <a:lnTo>
                  <a:pt x="465" y="58"/>
                </a:lnTo>
                <a:lnTo>
                  <a:pt x="465" y="52"/>
                </a:lnTo>
                <a:lnTo>
                  <a:pt x="464" y="46"/>
                </a:lnTo>
                <a:lnTo>
                  <a:pt x="462" y="41"/>
                </a:lnTo>
                <a:lnTo>
                  <a:pt x="460" y="35"/>
                </a:lnTo>
                <a:lnTo>
                  <a:pt x="458" y="30"/>
                </a:lnTo>
                <a:lnTo>
                  <a:pt x="455" y="25"/>
                </a:lnTo>
                <a:lnTo>
                  <a:pt x="452" y="21"/>
                </a:lnTo>
                <a:lnTo>
                  <a:pt x="448" y="17"/>
                </a:lnTo>
                <a:lnTo>
                  <a:pt x="444" y="13"/>
                </a:lnTo>
                <a:lnTo>
                  <a:pt x="439" y="10"/>
                </a:lnTo>
                <a:lnTo>
                  <a:pt x="435" y="7"/>
                </a:lnTo>
                <a:lnTo>
                  <a:pt x="430" y="4"/>
                </a:lnTo>
                <a:lnTo>
                  <a:pt x="424" y="3"/>
                </a:lnTo>
                <a:lnTo>
                  <a:pt x="419" y="1"/>
                </a:lnTo>
                <a:lnTo>
                  <a:pt x="413" y="0"/>
                </a:lnTo>
                <a:lnTo>
                  <a:pt x="407" y="0"/>
                </a:lnTo>
                <a:lnTo>
                  <a:pt x="58" y="0"/>
                </a:lnTo>
                <a:lnTo>
                  <a:pt x="52" y="0"/>
                </a:lnTo>
                <a:lnTo>
                  <a:pt x="46" y="1"/>
                </a:lnTo>
                <a:lnTo>
                  <a:pt x="41" y="3"/>
                </a:lnTo>
                <a:lnTo>
                  <a:pt x="35" y="4"/>
                </a:lnTo>
                <a:lnTo>
                  <a:pt x="30" y="7"/>
                </a:lnTo>
                <a:lnTo>
                  <a:pt x="26" y="10"/>
                </a:lnTo>
                <a:lnTo>
                  <a:pt x="21" y="13"/>
                </a:lnTo>
                <a:lnTo>
                  <a:pt x="17" y="17"/>
                </a:lnTo>
                <a:lnTo>
                  <a:pt x="13" y="21"/>
                </a:lnTo>
                <a:lnTo>
                  <a:pt x="10" y="25"/>
                </a:lnTo>
                <a:lnTo>
                  <a:pt x="7" y="30"/>
                </a:lnTo>
                <a:lnTo>
                  <a:pt x="5" y="35"/>
                </a:lnTo>
                <a:lnTo>
                  <a:pt x="3" y="41"/>
                </a:lnTo>
                <a:lnTo>
                  <a:pt x="1" y="46"/>
                </a:lnTo>
                <a:lnTo>
                  <a:pt x="0" y="52"/>
                </a:lnTo>
                <a:lnTo>
                  <a:pt x="0" y="58"/>
                </a:lnTo>
                <a:lnTo>
                  <a:pt x="0" y="64"/>
                </a:lnTo>
                <a:lnTo>
                  <a:pt x="1" y="70"/>
                </a:lnTo>
                <a:lnTo>
                  <a:pt x="3" y="76"/>
                </a:lnTo>
                <a:lnTo>
                  <a:pt x="5" y="81"/>
                </a:lnTo>
                <a:lnTo>
                  <a:pt x="7" y="86"/>
                </a:lnTo>
                <a:lnTo>
                  <a:pt x="10" y="91"/>
                </a:lnTo>
                <a:lnTo>
                  <a:pt x="13" y="95"/>
                </a:lnTo>
                <a:lnTo>
                  <a:pt x="17" y="100"/>
                </a:lnTo>
                <a:lnTo>
                  <a:pt x="21" y="103"/>
                </a:lnTo>
                <a:lnTo>
                  <a:pt x="26" y="107"/>
                </a:lnTo>
                <a:lnTo>
                  <a:pt x="30" y="110"/>
                </a:lnTo>
                <a:lnTo>
                  <a:pt x="35" y="112"/>
                </a:lnTo>
                <a:lnTo>
                  <a:pt x="41" y="114"/>
                </a:lnTo>
                <a:lnTo>
                  <a:pt x="46" y="116"/>
                </a:lnTo>
                <a:lnTo>
                  <a:pt x="52" y="117"/>
                </a:lnTo>
                <a:lnTo>
                  <a:pt x="58" y="117"/>
                </a:lnTo>
                <a:close/>
              </a:path>
            </a:pathLst>
          </a:custGeom>
          <a:noFill/>
          <a:ln w="28800">
            <a:solidFill>
              <a:srgbClr val="FFFFFF"/>
            </a:solidFill>
            <a:prstDash val="solid"/>
            <a:round/>
          </a:ln>
        </p:spPr>
        <p:txBody>
          <a:bodyPr wrap="none" lIns="104400" tIns="59400" rIns="104400" bIns="59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9" name="Полилиния 18"/>
          <p:cNvSpPr/>
          <p:nvPr/>
        </p:nvSpPr>
        <p:spPr>
          <a:xfrm>
            <a:off x="336600" y="708480"/>
            <a:ext cx="134640" cy="414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75" h="116">
                <a:moveTo>
                  <a:pt x="188" y="116"/>
                </a:moveTo>
                <a:lnTo>
                  <a:pt x="317" y="116"/>
                </a:lnTo>
                <a:lnTo>
                  <a:pt x="323" y="116"/>
                </a:lnTo>
                <a:lnTo>
                  <a:pt x="329" y="115"/>
                </a:lnTo>
                <a:lnTo>
                  <a:pt x="334" y="113"/>
                </a:lnTo>
                <a:lnTo>
                  <a:pt x="340" y="111"/>
                </a:lnTo>
                <a:lnTo>
                  <a:pt x="345" y="109"/>
                </a:lnTo>
                <a:lnTo>
                  <a:pt x="349" y="106"/>
                </a:lnTo>
                <a:lnTo>
                  <a:pt x="354" y="103"/>
                </a:lnTo>
                <a:lnTo>
                  <a:pt x="358" y="99"/>
                </a:lnTo>
                <a:lnTo>
                  <a:pt x="362" y="95"/>
                </a:lnTo>
                <a:lnTo>
                  <a:pt x="365" y="90"/>
                </a:lnTo>
                <a:lnTo>
                  <a:pt x="368" y="86"/>
                </a:lnTo>
                <a:lnTo>
                  <a:pt x="370" y="81"/>
                </a:lnTo>
                <a:lnTo>
                  <a:pt x="372" y="75"/>
                </a:lnTo>
                <a:lnTo>
                  <a:pt x="374" y="70"/>
                </a:lnTo>
                <a:lnTo>
                  <a:pt x="375" y="64"/>
                </a:lnTo>
                <a:lnTo>
                  <a:pt x="375" y="58"/>
                </a:lnTo>
                <a:lnTo>
                  <a:pt x="375" y="58"/>
                </a:lnTo>
                <a:lnTo>
                  <a:pt x="375" y="52"/>
                </a:lnTo>
                <a:lnTo>
                  <a:pt x="374" y="46"/>
                </a:lnTo>
                <a:lnTo>
                  <a:pt x="372" y="41"/>
                </a:lnTo>
                <a:lnTo>
                  <a:pt x="370" y="35"/>
                </a:lnTo>
                <a:lnTo>
                  <a:pt x="368" y="30"/>
                </a:lnTo>
                <a:lnTo>
                  <a:pt x="365" y="26"/>
                </a:lnTo>
                <a:lnTo>
                  <a:pt x="362" y="21"/>
                </a:lnTo>
                <a:lnTo>
                  <a:pt x="358" y="17"/>
                </a:lnTo>
                <a:lnTo>
                  <a:pt x="354" y="13"/>
                </a:lnTo>
                <a:lnTo>
                  <a:pt x="349" y="10"/>
                </a:lnTo>
                <a:lnTo>
                  <a:pt x="345" y="7"/>
                </a:lnTo>
                <a:lnTo>
                  <a:pt x="340" y="5"/>
                </a:lnTo>
                <a:lnTo>
                  <a:pt x="334" y="3"/>
                </a:lnTo>
                <a:lnTo>
                  <a:pt x="329" y="1"/>
                </a:lnTo>
                <a:lnTo>
                  <a:pt x="323" y="0"/>
                </a:lnTo>
                <a:lnTo>
                  <a:pt x="317" y="0"/>
                </a:lnTo>
                <a:lnTo>
                  <a:pt x="58" y="0"/>
                </a:lnTo>
                <a:lnTo>
                  <a:pt x="52" y="0"/>
                </a:lnTo>
                <a:lnTo>
                  <a:pt x="46" y="1"/>
                </a:lnTo>
                <a:lnTo>
                  <a:pt x="41" y="3"/>
                </a:lnTo>
                <a:lnTo>
                  <a:pt x="35" y="5"/>
                </a:lnTo>
                <a:lnTo>
                  <a:pt x="30" y="7"/>
                </a:lnTo>
                <a:lnTo>
                  <a:pt x="26" y="10"/>
                </a:lnTo>
                <a:lnTo>
                  <a:pt x="21" y="13"/>
                </a:lnTo>
                <a:lnTo>
                  <a:pt x="17" y="17"/>
                </a:lnTo>
                <a:lnTo>
                  <a:pt x="13" y="21"/>
                </a:lnTo>
                <a:lnTo>
                  <a:pt x="10" y="26"/>
                </a:lnTo>
                <a:lnTo>
                  <a:pt x="7" y="30"/>
                </a:lnTo>
                <a:lnTo>
                  <a:pt x="5" y="35"/>
                </a:lnTo>
                <a:lnTo>
                  <a:pt x="3" y="41"/>
                </a:lnTo>
                <a:lnTo>
                  <a:pt x="1" y="46"/>
                </a:lnTo>
                <a:lnTo>
                  <a:pt x="0" y="52"/>
                </a:lnTo>
                <a:lnTo>
                  <a:pt x="0" y="58"/>
                </a:lnTo>
                <a:lnTo>
                  <a:pt x="0" y="58"/>
                </a:lnTo>
                <a:lnTo>
                  <a:pt x="0" y="64"/>
                </a:lnTo>
                <a:lnTo>
                  <a:pt x="1" y="70"/>
                </a:lnTo>
                <a:lnTo>
                  <a:pt x="3" y="75"/>
                </a:lnTo>
                <a:lnTo>
                  <a:pt x="5" y="81"/>
                </a:lnTo>
                <a:lnTo>
                  <a:pt x="7" y="86"/>
                </a:lnTo>
                <a:lnTo>
                  <a:pt x="10" y="90"/>
                </a:lnTo>
                <a:lnTo>
                  <a:pt x="13" y="95"/>
                </a:lnTo>
                <a:lnTo>
                  <a:pt x="17" y="99"/>
                </a:lnTo>
                <a:lnTo>
                  <a:pt x="21" y="103"/>
                </a:lnTo>
                <a:lnTo>
                  <a:pt x="26" y="106"/>
                </a:lnTo>
                <a:lnTo>
                  <a:pt x="30" y="109"/>
                </a:lnTo>
                <a:lnTo>
                  <a:pt x="35" y="111"/>
                </a:lnTo>
                <a:lnTo>
                  <a:pt x="41" y="113"/>
                </a:lnTo>
                <a:lnTo>
                  <a:pt x="46" y="115"/>
                </a:lnTo>
                <a:lnTo>
                  <a:pt x="52" y="116"/>
                </a:lnTo>
                <a:lnTo>
                  <a:pt x="58" y="116"/>
                </a:lnTo>
                <a:close/>
              </a:path>
            </a:pathLst>
          </a:custGeom>
          <a:noFill/>
          <a:ln w="28800">
            <a:solidFill>
              <a:srgbClr val="FFFFFF"/>
            </a:solidFill>
            <a:prstDash val="solid"/>
            <a:round/>
          </a:ln>
        </p:spPr>
        <p:txBody>
          <a:bodyPr wrap="none" lIns="104400" tIns="59400" rIns="104400" bIns="59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0" name="Полилиния 19"/>
          <p:cNvSpPr/>
          <p:nvPr/>
        </p:nvSpPr>
        <p:spPr>
          <a:xfrm>
            <a:off x="323280" y="356040"/>
            <a:ext cx="163080" cy="3106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54" h="864">
                <a:moveTo>
                  <a:pt x="165" y="864"/>
                </a:moveTo>
                <a:lnTo>
                  <a:pt x="173" y="457"/>
                </a:lnTo>
                <a:lnTo>
                  <a:pt x="174" y="443"/>
                </a:lnTo>
                <a:lnTo>
                  <a:pt x="177" y="431"/>
                </a:lnTo>
                <a:lnTo>
                  <a:pt x="182" y="419"/>
                </a:lnTo>
                <a:lnTo>
                  <a:pt x="188" y="408"/>
                </a:lnTo>
                <a:lnTo>
                  <a:pt x="195" y="397"/>
                </a:lnTo>
                <a:lnTo>
                  <a:pt x="203" y="387"/>
                </a:lnTo>
                <a:lnTo>
                  <a:pt x="223" y="368"/>
                </a:lnTo>
                <a:lnTo>
                  <a:pt x="245" y="351"/>
                </a:lnTo>
                <a:lnTo>
                  <a:pt x="270" y="334"/>
                </a:lnTo>
                <a:lnTo>
                  <a:pt x="324" y="302"/>
                </a:lnTo>
                <a:lnTo>
                  <a:pt x="375" y="270"/>
                </a:lnTo>
                <a:lnTo>
                  <a:pt x="399" y="252"/>
                </a:lnTo>
                <a:lnTo>
                  <a:pt x="419" y="232"/>
                </a:lnTo>
                <a:lnTo>
                  <a:pt x="428" y="222"/>
                </a:lnTo>
                <a:lnTo>
                  <a:pt x="435" y="211"/>
                </a:lnTo>
                <a:lnTo>
                  <a:pt x="442" y="200"/>
                </a:lnTo>
                <a:lnTo>
                  <a:pt x="447" y="188"/>
                </a:lnTo>
                <a:lnTo>
                  <a:pt x="451" y="175"/>
                </a:lnTo>
                <a:lnTo>
                  <a:pt x="453" y="161"/>
                </a:lnTo>
                <a:lnTo>
                  <a:pt x="454" y="147"/>
                </a:lnTo>
                <a:lnTo>
                  <a:pt x="453" y="132"/>
                </a:lnTo>
                <a:lnTo>
                  <a:pt x="450" y="119"/>
                </a:lnTo>
                <a:lnTo>
                  <a:pt x="447" y="109"/>
                </a:lnTo>
                <a:lnTo>
                  <a:pt x="442" y="99"/>
                </a:lnTo>
                <a:lnTo>
                  <a:pt x="435" y="92"/>
                </a:lnTo>
                <a:lnTo>
                  <a:pt x="428" y="85"/>
                </a:lnTo>
                <a:lnTo>
                  <a:pt x="420" y="79"/>
                </a:lnTo>
                <a:lnTo>
                  <a:pt x="410" y="75"/>
                </a:lnTo>
                <a:lnTo>
                  <a:pt x="400" y="72"/>
                </a:lnTo>
                <a:lnTo>
                  <a:pt x="390" y="70"/>
                </a:lnTo>
                <a:lnTo>
                  <a:pt x="379" y="69"/>
                </a:lnTo>
                <a:lnTo>
                  <a:pt x="355" y="70"/>
                </a:lnTo>
                <a:lnTo>
                  <a:pt x="331" y="74"/>
                </a:lnTo>
                <a:lnTo>
                  <a:pt x="307" y="82"/>
                </a:lnTo>
                <a:lnTo>
                  <a:pt x="284" y="91"/>
                </a:lnTo>
                <a:lnTo>
                  <a:pt x="262" y="103"/>
                </a:lnTo>
                <a:lnTo>
                  <a:pt x="244" y="116"/>
                </a:lnTo>
                <a:lnTo>
                  <a:pt x="235" y="123"/>
                </a:lnTo>
                <a:lnTo>
                  <a:pt x="228" y="130"/>
                </a:lnTo>
                <a:lnTo>
                  <a:pt x="223" y="138"/>
                </a:lnTo>
                <a:lnTo>
                  <a:pt x="218" y="145"/>
                </a:lnTo>
                <a:lnTo>
                  <a:pt x="214" y="153"/>
                </a:lnTo>
                <a:lnTo>
                  <a:pt x="213" y="161"/>
                </a:lnTo>
                <a:lnTo>
                  <a:pt x="212" y="168"/>
                </a:lnTo>
                <a:lnTo>
                  <a:pt x="214" y="175"/>
                </a:lnTo>
                <a:lnTo>
                  <a:pt x="217" y="183"/>
                </a:lnTo>
                <a:lnTo>
                  <a:pt x="222" y="190"/>
                </a:lnTo>
                <a:lnTo>
                  <a:pt x="226" y="194"/>
                </a:lnTo>
                <a:lnTo>
                  <a:pt x="231" y="198"/>
                </a:lnTo>
                <a:lnTo>
                  <a:pt x="235" y="200"/>
                </a:lnTo>
                <a:lnTo>
                  <a:pt x="240" y="202"/>
                </a:lnTo>
                <a:lnTo>
                  <a:pt x="244" y="203"/>
                </a:lnTo>
                <a:lnTo>
                  <a:pt x="248" y="202"/>
                </a:lnTo>
                <a:lnTo>
                  <a:pt x="253" y="201"/>
                </a:lnTo>
                <a:lnTo>
                  <a:pt x="256" y="199"/>
                </a:lnTo>
                <a:lnTo>
                  <a:pt x="260" y="197"/>
                </a:lnTo>
                <a:lnTo>
                  <a:pt x="264" y="193"/>
                </a:lnTo>
                <a:lnTo>
                  <a:pt x="267" y="190"/>
                </a:lnTo>
                <a:lnTo>
                  <a:pt x="270" y="185"/>
                </a:lnTo>
                <a:lnTo>
                  <a:pt x="276" y="174"/>
                </a:lnTo>
                <a:lnTo>
                  <a:pt x="280" y="162"/>
                </a:lnTo>
                <a:lnTo>
                  <a:pt x="283" y="148"/>
                </a:lnTo>
                <a:lnTo>
                  <a:pt x="284" y="134"/>
                </a:lnTo>
                <a:lnTo>
                  <a:pt x="284" y="119"/>
                </a:lnTo>
                <a:lnTo>
                  <a:pt x="281" y="103"/>
                </a:lnTo>
                <a:lnTo>
                  <a:pt x="277" y="89"/>
                </a:lnTo>
                <a:lnTo>
                  <a:pt x="270" y="74"/>
                </a:lnTo>
                <a:lnTo>
                  <a:pt x="266" y="68"/>
                </a:lnTo>
                <a:lnTo>
                  <a:pt x="261" y="61"/>
                </a:lnTo>
                <a:lnTo>
                  <a:pt x="256" y="55"/>
                </a:lnTo>
                <a:lnTo>
                  <a:pt x="250" y="50"/>
                </a:lnTo>
                <a:lnTo>
                  <a:pt x="242" y="44"/>
                </a:lnTo>
                <a:lnTo>
                  <a:pt x="231" y="37"/>
                </a:lnTo>
                <a:lnTo>
                  <a:pt x="218" y="30"/>
                </a:lnTo>
                <a:lnTo>
                  <a:pt x="203" y="23"/>
                </a:lnTo>
                <a:lnTo>
                  <a:pt x="187" y="16"/>
                </a:lnTo>
                <a:lnTo>
                  <a:pt x="169" y="10"/>
                </a:lnTo>
                <a:lnTo>
                  <a:pt x="151" y="5"/>
                </a:lnTo>
                <a:lnTo>
                  <a:pt x="132" y="2"/>
                </a:lnTo>
                <a:lnTo>
                  <a:pt x="113" y="0"/>
                </a:lnTo>
                <a:lnTo>
                  <a:pt x="94" y="1"/>
                </a:lnTo>
                <a:lnTo>
                  <a:pt x="76" y="4"/>
                </a:lnTo>
                <a:lnTo>
                  <a:pt x="67" y="6"/>
                </a:lnTo>
                <a:lnTo>
                  <a:pt x="59" y="10"/>
                </a:lnTo>
                <a:lnTo>
                  <a:pt x="50" y="14"/>
                </a:lnTo>
                <a:lnTo>
                  <a:pt x="42" y="19"/>
                </a:lnTo>
                <a:lnTo>
                  <a:pt x="35" y="25"/>
                </a:lnTo>
                <a:lnTo>
                  <a:pt x="28" y="32"/>
                </a:lnTo>
                <a:lnTo>
                  <a:pt x="21" y="40"/>
                </a:lnTo>
                <a:lnTo>
                  <a:pt x="15" y="49"/>
                </a:lnTo>
                <a:lnTo>
                  <a:pt x="10" y="59"/>
                </a:lnTo>
                <a:lnTo>
                  <a:pt x="5" y="71"/>
                </a:lnTo>
                <a:lnTo>
                  <a:pt x="1" y="82"/>
                </a:lnTo>
                <a:lnTo>
                  <a:pt x="0" y="94"/>
                </a:lnTo>
                <a:lnTo>
                  <a:pt x="1" y="105"/>
                </a:lnTo>
                <a:lnTo>
                  <a:pt x="3" y="117"/>
                </a:lnTo>
                <a:lnTo>
                  <a:pt x="7" y="129"/>
                </a:lnTo>
                <a:lnTo>
                  <a:pt x="12" y="141"/>
                </a:lnTo>
                <a:lnTo>
                  <a:pt x="27" y="165"/>
                </a:lnTo>
                <a:lnTo>
                  <a:pt x="46" y="189"/>
                </a:lnTo>
                <a:lnTo>
                  <a:pt x="69" y="213"/>
                </a:lnTo>
                <a:lnTo>
                  <a:pt x="122" y="261"/>
                </a:lnTo>
                <a:lnTo>
                  <a:pt x="177" y="309"/>
                </a:lnTo>
                <a:lnTo>
                  <a:pt x="227" y="355"/>
                </a:lnTo>
                <a:lnTo>
                  <a:pt x="248" y="378"/>
                </a:lnTo>
                <a:lnTo>
                  <a:pt x="264" y="400"/>
                </a:lnTo>
                <a:lnTo>
                  <a:pt x="270" y="411"/>
                </a:lnTo>
                <a:lnTo>
                  <a:pt x="275" y="422"/>
                </a:lnTo>
                <a:lnTo>
                  <a:pt x="278" y="432"/>
                </a:lnTo>
                <a:lnTo>
                  <a:pt x="280" y="443"/>
                </a:lnTo>
                <a:lnTo>
                  <a:pt x="281" y="483"/>
                </a:lnTo>
                <a:lnTo>
                  <a:pt x="281" y="540"/>
                </a:lnTo>
                <a:lnTo>
                  <a:pt x="278" y="682"/>
                </a:lnTo>
                <a:lnTo>
                  <a:pt x="273" y="864"/>
                </a:lnTo>
                <a:close/>
              </a:path>
            </a:pathLst>
          </a:custGeom>
          <a:noFill/>
          <a:ln w="28800">
            <a:solidFill>
              <a:srgbClr val="FFFFFF"/>
            </a:solidFill>
            <a:prstDash val="solid"/>
            <a:round/>
          </a:ln>
        </p:spPr>
        <p:txBody>
          <a:bodyPr wrap="none" lIns="104400" tIns="59400" rIns="104400" bIns="59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1" name="Прямая соединительная линия 20"/>
          <p:cNvSpPr/>
          <p:nvPr/>
        </p:nvSpPr>
        <p:spPr>
          <a:xfrm>
            <a:off x="404280" y="79560"/>
            <a:ext cx="0" cy="61200"/>
          </a:xfrm>
          <a:prstGeom prst="line">
            <a:avLst/>
          </a:prstGeom>
          <a:noFill/>
          <a:ln w="28800">
            <a:solidFill>
              <a:srgbClr val="FFFFFF"/>
            </a:solidFill>
            <a:prstDash val="solid"/>
            <a:round/>
          </a:ln>
        </p:spPr>
        <p:txBody>
          <a:bodyPr wrap="none" lIns="104400" tIns="59400" rIns="104400" bIns="59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2" name="Прямая соединительная линия 21"/>
          <p:cNvSpPr/>
          <p:nvPr/>
        </p:nvSpPr>
        <p:spPr>
          <a:xfrm flipH="1">
            <a:off x="615600" y="168120"/>
            <a:ext cx="43200" cy="43560"/>
          </a:xfrm>
          <a:prstGeom prst="line">
            <a:avLst/>
          </a:prstGeom>
          <a:noFill/>
          <a:ln w="28800">
            <a:solidFill>
              <a:srgbClr val="FFFFFF"/>
            </a:solidFill>
            <a:prstDash val="solid"/>
            <a:round/>
          </a:ln>
        </p:spPr>
        <p:txBody>
          <a:bodyPr wrap="none" lIns="104400" tIns="59400" rIns="104400" bIns="59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3" name="Прямая соединительная линия 22"/>
          <p:cNvSpPr/>
          <p:nvPr/>
        </p:nvSpPr>
        <p:spPr>
          <a:xfrm flipH="1">
            <a:off x="664560" y="405360"/>
            <a:ext cx="61199" cy="0"/>
          </a:xfrm>
          <a:prstGeom prst="line">
            <a:avLst/>
          </a:prstGeom>
          <a:noFill/>
          <a:ln w="28800">
            <a:solidFill>
              <a:srgbClr val="FFFFFF"/>
            </a:solidFill>
            <a:prstDash val="solid"/>
            <a:round/>
          </a:ln>
        </p:spPr>
        <p:txBody>
          <a:bodyPr wrap="none" lIns="104400" tIns="59400" rIns="104400" bIns="59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4" name="Прямая соединительная линия 23"/>
          <p:cNvSpPr/>
          <p:nvPr/>
        </p:nvSpPr>
        <p:spPr>
          <a:xfrm>
            <a:off x="149400" y="168120"/>
            <a:ext cx="43560" cy="43560"/>
          </a:xfrm>
          <a:prstGeom prst="line">
            <a:avLst/>
          </a:prstGeom>
          <a:noFill/>
          <a:ln w="28800">
            <a:solidFill>
              <a:srgbClr val="FFFFFF"/>
            </a:solidFill>
            <a:prstDash val="solid"/>
            <a:round/>
          </a:ln>
        </p:spPr>
        <p:txBody>
          <a:bodyPr wrap="none" lIns="104400" tIns="59400" rIns="104400" bIns="59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5" name="Прямая соединительная линия 24"/>
          <p:cNvSpPr/>
          <p:nvPr/>
        </p:nvSpPr>
        <p:spPr>
          <a:xfrm>
            <a:off x="82440" y="405360"/>
            <a:ext cx="61200" cy="0"/>
          </a:xfrm>
          <a:prstGeom prst="line">
            <a:avLst/>
          </a:prstGeom>
          <a:noFill/>
          <a:ln w="28800">
            <a:solidFill>
              <a:srgbClr val="FFFFFF"/>
            </a:solidFill>
            <a:prstDash val="solid"/>
            <a:round/>
          </a:ln>
        </p:spPr>
        <p:txBody>
          <a:bodyPr wrap="none" lIns="104400" tIns="59400" rIns="104400" bIns="59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6" name="Полилиния 25"/>
          <p:cNvSpPr/>
          <p:nvPr/>
        </p:nvSpPr>
        <p:spPr>
          <a:xfrm>
            <a:off x="212400" y="217080"/>
            <a:ext cx="356760" cy="4294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92" h="1194">
                <a:moveTo>
                  <a:pt x="496" y="0"/>
                </a:moveTo>
                <a:lnTo>
                  <a:pt x="496" y="0"/>
                </a:lnTo>
                <a:lnTo>
                  <a:pt x="496" y="0"/>
                </a:lnTo>
                <a:lnTo>
                  <a:pt x="462" y="1"/>
                </a:lnTo>
                <a:lnTo>
                  <a:pt x="430" y="4"/>
                </a:lnTo>
                <a:lnTo>
                  <a:pt x="398" y="9"/>
                </a:lnTo>
                <a:lnTo>
                  <a:pt x="367" y="16"/>
                </a:lnTo>
                <a:lnTo>
                  <a:pt x="337" y="25"/>
                </a:lnTo>
                <a:lnTo>
                  <a:pt x="307" y="36"/>
                </a:lnTo>
                <a:lnTo>
                  <a:pt x="278" y="50"/>
                </a:lnTo>
                <a:lnTo>
                  <a:pt x="248" y="66"/>
                </a:lnTo>
                <a:lnTo>
                  <a:pt x="219" y="84"/>
                </a:lnTo>
                <a:lnTo>
                  <a:pt x="193" y="103"/>
                </a:lnTo>
                <a:lnTo>
                  <a:pt x="168" y="123"/>
                </a:lnTo>
                <a:lnTo>
                  <a:pt x="145" y="144"/>
                </a:lnTo>
                <a:lnTo>
                  <a:pt x="123" y="168"/>
                </a:lnTo>
                <a:lnTo>
                  <a:pt x="103" y="193"/>
                </a:lnTo>
                <a:lnTo>
                  <a:pt x="85" y="219"/>
                </a:lnTo>
                <a:lnTo>
                  <a:pt x="67" y="248"/>
                </a:lnTo>
                <a:lnTo>
                  <a:pt x="51" y="278"/>
                </a:lnTo>
                <a:lnTo>
                  <a:pt x="37" y="307"/>
                </a:lnTo>
                <a:lnTo>
                  <a:pt x="26" y="337"/>
                </a:lnTo>
                <a:lnTo>
                  <a:pt x="16" y="367"/>
                </a:lnTo>
                <a:lnTo>
                  <a:pt x="9" y="398"/>
                </a:lnTo>
                <a:lnTo>
                  <a:pt x="4" y="430"/>
                </a:lnTo>
                <a:lnTo>
                  <a:pt x="1" y="462"/>
                </a:lnTo>
                <a:lnTo>
                  <a:pt x="0" y="496"/>
                </a:lnTo>
                <a:lnTo>
                  <a:pt x="0" y="496"/>
                </a:lnTo>
                <a:lnTo>
                  <a:pt x="0" y="496"/>
                </a:lnTo>
                <a:lnTo>
                  <a:pt x="1" y="529"/>
                </a:lnTo>
                <a:lnTo>
                  <a:pt x="4" y="562"/>
                </a:lnTo>
                <a:lnTo>
                  <a:pt x="10" y="593"/>
                </a:lnTo>
                <a:lnTo>
                  <a:pt x="17" y="624"/>
                </a:lnTo>
                <a:lnTo>
                  <a:pt x="26" y="654"/>
                </a:lnTo>
                <a:lnTo>
                  <a:pt x="37" y="684"/>
                </a:lnTo>
                <a:lnTo>
                  <a:pt x="51" y="713"/>
                </a:lnTo>
                <a:lnTo>
                  <a:pt x="67" y="743"/>
                </a:lnTo>
                <a:lnTo>
                  <a:pt x="85" y="771"/>
                </a:lnTo>
                <a:lnTo>
                  <a:pt x="103" y="798"/>
                </a:lnTo>
                <a:lnTo>
                  <a:pt x="123" y="823"/>
                </a:lnTo>
                <a:lnTo>
                  <a:pt x="145" y="846"/>
                </a:lnTo>
                <a:lnTo>
                  <a:pt x="168" y="868"/>
                </a:lnTo>
                <a:lnTo>
                  <a:pt x="193" y="888"/>
                </a:lnTo>
                <a:lnTo>
                  <a:pt x="219" y="906"/>
                </a:lnTo>
                <a:lnTo>
                  <a:pt x="248" y="924"/>
                </a:lnTo>
                <a:lnTo>
                  <a:pt x="269" y="936"/>
                </a:lnTo>
                <a:lnTo>
                  <a:pt x="290" y="946"/>
                </a:lnTo>
                <a:lnTo>
                  <a:pt x="310" y="955"/>
                </a:lnTo>
                <a:lnTo>
                  <a:pt x="332" y="963"/>
                </a:lnTo>
                <a:lnTo>
                  <a:pt x="332" y="963"/>
                </a:lnTo>
                <a:lnTo>
                  <a:pt x="332" y="1135"/>
                </a:lnTo>
                <a:lnTo>
                  <a:pt x="332" y="1141"/>
                </a:lnTo>
                <a:lnTo>
                  <a:pt x="333" y="1147"/>
                </a:lnTo>
                <a:lnTo>
                  <a:pt x="335" y="1153"/>
                </a:lnTo>
                <a:lnTo>
                  <a:pt x="337" y="1158"/>
                </a:lnTo>
                <a:lnTo>
                  <a:pt x="339" y="1163"/>
                </a:lnTo>
                <a:lnTo>
                  <a:pt x="342" y="1168"/>
                </a:lnTo>
                <a:lnTo>
                  <a:pt x="345" y="1173"/>
                </a:lnTo>
                <a:lnTo>
                  <a:pt x="349" y="1177"/>
                </a:lnTo>
                <a:lnTo>
                  <a:pt x="353" y="1181"/>
                </a:lnTo>
                <a:lnTo>
                  <a:pt x="358" y="1184"/>
                </a:lnTo>
                <a:lnTo>
                  <a:pt x="363" y="1187"/>
                </a:lnTo>
                <a:lnTo>
                  <a:pt x="368" y="1189"/>
                </a:lnTo>
                <a:lnTo>
                  <a:pt x="373" y="1191"/>
                </a:lnTo>
                <a:lnTo>
                  <a:pt x="379" y="1193"/>
                </a:lnTo>
                <a:lnTo>
                  <a:pt x="385" y="1194"/>
                </a:lnTo>
                <a:lnTo>
                  <a:pt x="391" y="1194"/>
                </a:lnTo>
                <a:lnTo>
                  <a:pt x="602" y="1194"/>
                </a:lnTo>
                <a:lnTo>
                  <a:pt x="608" y="1194"/>
                </a:lnTo>
                <a:lnTo>
                  <a:pt x="614" y="1193"/>
                </a:lnTo>
                <a:lnTo>
                  <a:pt x="619" y="1191"/>
                </a:lnTo>
                <a:lnTo>
                  <a:pt x="625" y="1189"/>
                </a:lnTo>
                <a:lnTo>
                  <a:pt x="630" y="1187"/>
                </a:lnTo>
                <a:lnTo>
                  <a:pt x="634" y="1184"/>
                </a:lnTo>
                <a:lnTo>
                  <a:pt x="639" y="1181"/>
                </a:lnTo>
                <a:lnTo>
                  <a:pt x="643" y="1177"/>
                </a:lnTo>
                <a:lnTo>
                  <a:pt x="647" y="1173"/>
                </a:lnTo>
                <a:lnTo>
                  <a:pt x="650" y="1168"/>
                </a:lnTo>
                <a:lnTo>
                  <a:pt x="653" y="1163"/>
                </a:lnTo>
                <a:lnTo>
                  <a:pt x="655" y="1158"/>
                </a:lnTo>
                <a:lnTo>
                  <a:pt x="657" y="1153"/>
                </a:lnTo>
                <a:lnTo>
                  <a:pt x="659" y="1147"/>
                </a:lnTo>
                <a:lnTo>
                  <a:pt x="660" y="1141"/>
                </a:lnTo>
                <a:lnTo>
                  <a:pt x="660" y="1135"/>
                </a:lnTo>
                <a:lnTo>
                  <a:pt x="660" y="963"/>
                </a:lnTo>
                <a:lnTo>
                  <a:pt x="660" y="963"/>
                </a:lnTo>
                <a:lnTo>
                  <a:pt x="660" y="963"/>
                </a:lnTo>
                <a:lnTo>
                  <a:pt x="682" y="955"/>
                </a:lnTo>
                <a:lnTo>
                  <a:pt x="703" y="945"/>
                </a:lnTo>
                <a:lnTo>
                  <a:pt x="723" y="935"/>
                </a:lnTo>
                <a:lnTo>
                  <a:pt x="744" y="924"/>
                </a:lnTo>
                <a:lnTo>
                  <a:pt x="772" y="906"/>
                </a:lnTo>
                <a:lnTo>
                  <a:pt x="799" y="888"/>
                </a:lnTo>
                <a:lnTo>
                  <a:pt x="824" y="867"/>
                </a:lnTo>
                <a:lnTo>
                  <a:pt x="847" y="846"/>
                </a:lnTo>
                <a:lnTo>
                  <a:pt x="869" y="823"/>
                </a:lnTo>
                <a:lnTo>
                  <a:pt x="889" y="798"/>
                </a:lnTo>
                <a:lnTo>
                  <a:pt x="907" y="771"/>
                </a:lnTo>
                <a:lnTo>
                  <a:pt x="925" y="743"/>
                </a:lnTo>
                <a:lnTo>
                  <a:pt x="941" y="713"/>
                </a:lnTo>
                <a:lnTo>
                  <a:pt x="955" y="684"/>
                </a:lnTo>
                <a:lnTo>
                  <a:pt x="966" y="654"/>
                </a:lnTo>
                <a:lnTo>
                  <a:pt x="976" y="624"/>
                </a:lnTo>
                <a:lnTo>
                  <a:pt x="983" y="593"/>
                </a:lnTo>
                <a:lnTo>
                  <a:pt x="988" y="562"/>
                </a:lnTo>
                <a:lnTo>
                  <a:pt x="991" y="529"/>
                </a:lnTo>
                <a:lnTo>
                  <a:pt x="992" y="496"/>
                </a:lnTo>
                <a:lnTo>
                  <a:pt x="992" y="496"/>
                </a:lnTo>
                <a:lnTo>
                  <a:pt x="992" y="496"/>
                </a:lnTo>
                <a:lnTo>
                  <a:pt x="991" y="462"/>
                </a:lnTo>
                <a:lnTo>
                  <a:pt x="988" y="430"/>
                </a:lnTo>
                <a:lnTo>
                  <a:pt x="983" y="398"/>
                </a:lnTo>
                <a:lnTo>
                  <a:pt x="976" y="367"/>
                </a:lnTo>
                <a:lnTo>
                  <a:pt x="966" y="337"/>
                </a:lnTo>
                <a:lnTo>
                  <a:pt x="955" y="307"/>
                </a:lnTo>
                <a:lnTo>
                  <a:pt x="941" y="278"/>
                </a:lnTo>
                <a:lnTo>
                  <a:pt x="925" y="248"/>
                </a:lnTo>
                <a:lnTo>
                  <a:pt x="907" y="219"/>
                </a:lnTo>
                <a:lnTo>
                  <a:pt x="889" y="193"/>
                </a:lnTo>
                <a:lnTo>
                  <a:pt x="869" y="168"/>
                </a:lnTo>
                <a:lnTo>
                  <a:pt x="847" y="144"/>
                </a:lnTo>
                <a:lnTo>
                  <a:pt x="824" y="123"/>
                </a:lnTo>
                <a:lnTo>
                  <a:pt x="799" y="103"/>
                </a:lnTo>
                <a:lnTo>
                  <a:pt x="773" y="84"/>
                </a:lnTo>
                <a:lnTo>
                  <a:pt x="744" y="66"/>
                </a:lnTo>
                <a:lnTo>
                  <a:pt x="714" y="50"/>
                </a:lnTo>
                <a:lnTo>
                  <a:pt x="685" y="36"/>
                </a:lnTo>
                <a:lnTo>
                  <a:pt x="655" y="25"/>
                </a:lnTo>
                <a:lnTo>
                  <a:pt x="624" y="16"/>
                </a:lnTo>
                <a:lnTo>
                  <a:pt x="594" y="9"/>
                </a:lnTo>
                <a:lnTo>
                  <a:pt x="562" y="4"/>
                </a:lnTo>
                <a:lnTo>
                  <a:pt x="530" y="1"/>
                </a:lnTo>
                <a:close/>
              </a:path>
            </a:pathLst>
          </a:custGeom>
          <a:noFill/>
          <a:ln w="28800">
            <a:solidFill>
              <a:srgbClr val="000000"/>
            </a:solidFill>
            <a:prstDash val="solid"/>
            <a:miter/>
          </a:ln>
        </p:spPr>
        <p:txBody>
          <a:bodyPr wrap="none" lIns="104400" tIns="59400" rIns="104400" bIns="59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7" name="Полилиния 26"/>
          <p:cNvSpPr/>
          <p:nvPr/>
        </p:nvSpPr>
        <p:spPr>
          <a:xfrm>
            <a:off x="307080" y="646920"/>
            <a:ext cx="167400" cy="414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66" h="116">
                <a:moveTo>
                  <a:pt x="233" y="116"/>
                </a:moveTo>
                <a:lnTo>
                  <a:pt x="408" y="116"/>
                </a:lnTo>
                <a:lnTo>
                  <a:pt x="414" y="116"/>
                </a:lnTo>
                <a:lnTo>
                  <a:pt x="420" y="115"/>
                </a:lnTo>
                <a:lnTo>
                  <a:pt x="425" y="113"/>
                </a:lnTo>
                <a:lnTo>
                  <a:pt x="431" y="111"/>
                </a:lnTo>
                <a:lnTo>
                  <a:pt x="436" y="109"/>
                </a:lnTo>
                <a:lnTo>
                  <a:pt x="440" y="106"/>
                </a:lnTo>
                <a:lnTo>
                  <a:pt x="445" y="103"/>
                </a:lnTo>
                <a:lnTo>
                  <a:pt x="449" y="99"/>
                </a:lnTo>
                <a:lnTo>
                  <a:pt x="453" y="95"/>
                </a:lnTo>
                <a:lnTo>
                  <a:pt x="456" y="90"/>
                </a:lnTo>
                <a:lnTo>
                  <a:pt x="459" y="86"/>
                </a:lnTo>
                <a:lnTo>
                  <a:pt x="461" y="81"/>
                </a:lnTo>
                <a:lnTo>
                  <a:pt x="463" y="75"/>
                </a:lnTo>
                <a:lnTo>
                  <a:pt x="465" y="70"/>
                </a:lnTo>
                <a:lnTo>
                  <a:pt x="466" y="64"/>
                </a:lnTo>
                <a:lnTo>
                  <a:pt x="466" y="58"/>
                </a:lnTo>
                <a:lnTo>
                  <a:pt x="466" y="52"/>
                </a:lnTo>
                <a:lnTo>
                  <a:pt x="465" y="46"/>
                </a:lnTo>
                <a:lnTo>
                  <a:pt x="463" y="41"/>
                </a:lnTo>
                <a:lnTo>
                  <a:pt x="461" y="35"/>
                </a:lnTo>
                <a:lnTo>
                  <a:pt x="459" y="30"/>
                </a:lnTo>
                <a:lnTo>
                  <a:pt x="456" y="26"/>
                </a:lnTo>
                <a:lnTo>
                  <a:pt x="453" y="21"/>
                </a:lnTo>
                <a:lnTo>
                  <a:pt x="449" y="17"/>
                </a:lnTo>
                <a:lnTo>
                  <a:pt x="445" y="13"/>
                </a:lnTo>
                <a:lnTo>
                  <a:pt x="440" y="10"/>
                </a:lnTo>
                <a:lnTo>
                  <a:pt x="436" y="7"/>
                </a:lnTo>
                <a:lnTo>
                  <a:pt x="431" y="5"/>
                </a:lnTo>
                <a:lnTo>
                  <a:pt x="425" y="3"/>
                </a:lnTo>
                <a:lnTo>
                  <a:pt x="420" y="1"/>
                </a:lnTo>
                <a:lnTo>
                  <a:pt x="414" y="0"/>
                </a:lnTo>
                <a:lnTo>
                  <a:pt x="408" y="0"/>
                </a:lnTo>
                <a:lnTo>
                  <a:pt x="59" y="0"/>
                </a:lnTo>
                <a:lnTo>
                  <a:pt x="53" y="0"/>
                </a:lnTo>
                <a:lnTo>
                  <a:pt x="47" y="1"/>
                </a:lnTo>
                <a:lnTo>
                  <a:pt x="41" y="3"/>
                </a:lnTo>
                <a:lnTo>
                  <a:pt x="36" y="5"/>
                </a:lnTo>
                <a:lnTo>
                  <a:pt x="31" y="7"/>
                </a:lnTo>
                <a:lnTo>
                  <a:pt x="26" y="10"/>
                </a:lnTo>
                <a:lnTo>
                  <a:pt x="21" y="13"/>
                </a:lnTo>
                <a:lnTo>
                  <a:pt x="17" y="17"/>
                </a:lnTo>
                <a:lnTo>
                  <a:pt x="13" y="21"/>
                </a:lnTo>
                <a:lnTo>
                  <a:pt x="10" y="26"/>
                </a:lnTo>
                <a:lnTo>
                  <a:pt x="7" y="30"/>
                </a:lnTo>
                <a:lnTo>
                  <a:pt x="5" y="35"/>
                </a:lnTo>
                <a:lnTo>
                  <a:pt x="3" y="41"/>
                </a:lnTo>
                <a:lnTo>
                  <a:pt x="1" y="46"/>
                </a:lnTo>
                <a:lnTo>
                  <a:pt x="0" y="52"/>
                </a:lnTo>
                <a:lnTo>
                  <a:pt x="0" y="58"/>
                </a:lnTo>
                <a:lnTo>
                  <a:pt x="0" y="64"/>
                </a:lnTo>
                <a:lnTo>
                  <a:pt x="1" y="70"/>
                </a:lnTo>
                <a:lnTo>
                  <a:pt x="3" y="75"/>
                </a:lnTo>
                <a:lnTo>
                  <a:pt x="5" y="81"/>
                </a:lnTo>
                <a:lnTo>
                  <a:pt x="7" y="86"/>
                </a:lnTo>
                <a:lnTo>
                  <a:pt x="10" y="90"/>
                </a:lnTo>
                <a:lnTo>
                  <a:pt x="13" y="95"/>
                </a:lnTo>
                <a:lnTo>
                  <a:pt x="17" y="99"/>
                </a:lnTo>
                <a:lnTo>
                  <a:pt x="21" y="103"/>
                </a:lnTo>
                <a:lnTo>
                  <a:pt x="26" y="106"/>
                </a:lnTo>
                <a:lnTo>
                  <a:pt x="31" y="109"/>
                </a:lnTo>
                <a:lnTo>
                  <a:pt x="36" y="111"/>
                </a:lnTo>
                <a:lnTo>
                  <a:pt x="41" y="113"/>
                </a:lnTo>
                <a:lnTo>
                  <a:pt x="47" y="115"/>
                </a:lnTo>
                <a:lnTo>
                  <a:pt x="53" y="116"/>
                </a:lnTo>
                <a:lnTo>
                  <a:pt x="59" y="116"/>
                </a:lnTo>
                <a:close/>
              </a:path>
            </a:pathLst>
          </a:custGeom>
          <a:noFill/>
          <a:ln w="28800">
            <a:solidFill>
              <a:srgbClr val="000000"/>
            </a:solidFill>
            <a:prstDash val="solid"/>
            <a:round/>
          </a:ln>
        </p:spPr>
        <p:txBody>
          <a:bodyPr wrap="none" lIns="104400" tIns="59400" rIns="104400" bIns="59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8" name="Полилиния 27"/>
          <p:cNvSpPr/>
          <p:nvPr/>
        </p:nvSpPr>
        <p:spPr>
          <a:xfrm>
            <a:off x="323280" y="687959"/>
            <a:ext cx="135000" cy="4176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76" h="117">
                <a:moveTo>
                  <a:pt x="188" y="117"/>
                </a:moveTo>
                <a:lnTo>
                  <a:pt x="318" y="117"/>
                </a:lnTo>
                <a:lnTo>
                  <a:pt x="324" y="117"/>
                </a:lnTo>
                <a:lnTo>
                  <a:pt x="330" y="116"/>
                </a:lnTo>
                <a:lnTo>
                  <a:pt x="335" y="114"/>
                </a:lnTo>
                <a:lnTo>
                  <a:pt x="341" y="112"/>
                </a:lnTo>
                <a:lnTo>
                  <a:pt x="346" y="110"/>
                </a:lnTo>
                <a:lnTo>
                  <a:pt x="350" y="107"/>
                </a:lnTo>
                <a:lnTo>
                  <a:pt x="355" y="104"/>
                </a:lnTo>
                <a:lnTo>
                  <a:pt x="359" y="100"/>
                </a:lnTo>
                <a:lnTo>
                  <a:pt x="363" y="96"/>
                </a:lnTo>
                <a:lnTo>
                  <a:pt x="366" y="91"/>
                </a:lnTo>
                <a:lnTo>
                  <a:pt x="369" y="87"/>
                </a:lnTo>
                <a:lnTo>
                  <a:pt x="371" y="82"/>
                </a:lnTo>
                <a:lnTo>
                  <a:pt x="373" y="76"/>
                </a:lnTo>
                <a:lnTo>
                  <a:pt x="375" y="71"/>
                </a:lnTo>
                <a:lnTo>
                  <a:pt x="376" y="65"/>
                </a:lnTo>
                <a:lnTo>
                  <a:pt x="376" y="59"/>
                </a:lnTo>
                <a:lnTo>
                  <a:pt x="376" y="59"/>
                </a:lnTo>
                <a:lnTo>
                  <a:pt x="376" y="53"/>
                </a:lnTo>
                <a:lnTo>
                  <a:pt x="375" y="47"/>
                </a:lnTo>
                <a:lnTo>
                  <a:pt x="373" y="41"/>
                </a:lnTo>
                <a:lnTo>
                  <a:pt x="371" y="36"/>
                </a:lnTo>
                <a:lnTo>
                  <a:pt x="369" y="31"/>
                </a:lnTo>
                <a:lnTo>
                  <a:pt x="366" y="26"/>
                </a:lnTo>
                <a:lnTo>
                  <a:pt x="363" y="21"/>
                </a:lnTo>
                <a:lnTo>
                  <a:pt x="359" y="17"/>
                </a:lnTo>
                <a:lnTo>
                  <a:pt x="355" y="13"/>
                </a:lnTo>
                <a:lnTo>
                  <a:pt x="350" y="10"/>
                </a:lnTo>
                <a:lnTo>
                  <a:pt x="346" y="7"/>
                </a:lnTo>
                <a:lnTo>
                  <a:pt x="341" y="5"/>
                </a:lnTo>
                <a:lnTo>
                  <a:pt x="335" y="3"/>
                </a:lnTo>
                <a:lnTo>
                  <a:pt x="330" y="1"/>
                </a:lnTo>
                <a:lnTo>
                  <a:pt x="324" y="0"/>
                </a:lnTo>
                <a:lnTo>
                  <a:pt x="318" y="0"/>
                </a:lnTo>
                <a:lnTo>
                  <a:pt x="59" y="0"/>
                </a:lnTo>
                <a:lnTo>
                  <a:pt x="53" y="0"/>
                </a:lnTo>
                <a:lnTo>
                  <a:pt x="47" y="1"/>
                </a:lnTo>
                <a:lnTo>
                  <a:pt x="41" y="3"/>
                </a:lnTo>
                <a:lnTo>
                  <a:pt x="36" y="5"/>
                </a:lnTo>
                <a:lnTo>
                  <a:pt x="31" y="7"/>
                </a:lnTo>
                <a:lnTo>
                  <a:pt x="26" y="10"/>
                </a:lnTo>
                <a:lnTo>
                  <a:pt x="21" y="13"/>
                </a:lnTo>
                <a:lnTo>
                  <a:pt x="17" y="17"/>
                </a:lnTo>
                <a:lnTo>
                  <a:pt x="13" y="21"/>
                </a:lnTo>
                <a:lnTo>
                  <a:pt x="10" y="26"/>
                </a:lnTo>
                <a:lnTo>
                  <a:pt x="7" y="31"/>
                </a:lnTo>
                <a:lnTo>
                  <a:pt x="5" y="36"/>
                </a:lnTo>
                <a:lnTo>
                  <a:pt x="3" y="41"/>
                </a:lnTo>
                <a:lnTo>
                  <a:pt x="1" y="47"/>
                </a:lnTo>
                <a:lnTo>
                  <a:pt x="0" y="53"/>
                </a:lnTo>
                <a:lnTo>
                  <a:pt x="0" y="59"/>
                </a:lnTo>
                <a:lnTo>
                  <a:pt x="0" y="59"/>
                </a:lnTo>
                <a:lnTo>
                  <a:pt x="0" y="65"/>
                </a:lnTo>
                <a:lnTo>
                  <a:pt x="1" y="71"/>
                </a:lnTo>
                <a:lnTo>
                  <a:pt x="3" y="76"/>
                </a:lnTo>
                <a:lnTo>
                  <a:pt x="5" y="82"/>
                </a:lnTo>
                <a:lnTo>
                  <a:pt x="7" y="87"/>
                </a:lnTo>
                <a:lnTo>
                  <a:pt x="10" y="91"/>
                </a:lnTo>
                <a:lnTo>
                  <a:pt x="13" y="96"/>
                </a:lnTo>
                <a:lnTo>
                  <a:pt x="17" y="100"/>
                </a:lnTo>
                <a:lnTo>
                  <a:pt x="21" y="104"/>
                </a:lnTo>
                <a:lnTo>
                  <a:pt x="26" y="107"/>
                </a:lnTo>
                <a:lnTo>
                  <a:pt x="31" y="110"/>
                </a:lnTo>
                <a:lnTo>
                  <a:pt x="36" y="112"/>
                </a:lnTo>
                <a:lnTo>
                  <a:pt x="41" y="114"/>
                </a:lnTo>
                <a:lnTo>
                  <a:pt x="47" y="116"/>
                </a:lnTo>
                <a:lnTo>
                  <a:pt x="53" y="117"/>
                </a:lnTo>
                <a:lnTo>
                  <a:pt x="59" y="117"/>
                </a:lnTo>
                <a:close/>
              </a:path>
            </a:pathLst>
          </a:custGeom>
          <a:noFill/>
          <a:ln w="28800">
            <a:solidFill>
              <a:srgbClr val="000000"/>
            </a:solidFill>
            <a:prstDash val="solid"/>
            <a:round/>
          </a:ln>
        </p:spPr>
        <p:txBody>
          <a:bodyPr wrap="none" lIns="104400" tIns="59400" rIns="104400" bIns="59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9" name="Полилиния 28"/>
          <p:cNvSpPr/>
          <p:nvPr/>
        </p:nvSpPr>
        <p:spPr>
          <a:xfrm>
            <a:off x="309960" y="335520"/>
            <a:ext cx="163440" cy="3110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55" h="865">
                <a:moveTo>
                  <a:pt x="165" y="865"/>
                </a:moveTo>
                <a:lnTo>
                  <a:pt x="173" y="457"/>
                </a:lnTo>
                <a:lnTo>
                  <a:pt x="174" y="443"/>
                </a:lnTo>
                <a:lnTo>
                  <a:pt x="178" y="431"/>
                </a:lnTo>
                <a:lnTo>
                  <a:pt x="182" y="419"/>
                </a:lnTo>
                <a:lnTo>
                  <a:pt x="188" y="408"/>
                </a:lnTo>
                <a:lnTo>
                  <a:pt x="195" y="397"/>
                </a:lnTo>
                <a:lnTo>
                  <a:pt x="204" y="387"/>
                </a:lnTo>
                <a:lnTo>
                  <a:pt x="223" y="368"/>
                </a:lnTo>
                <a:lnTo>
                  <a:pt x="246" y="351"/>
                </a:lnTo>
                <a:lnTo>
                  <a:pt x="271" y="334"/>
                </a:lnTo>
                <a:lnTo>
                  <a:pt x="324" y="302"/>
                </a:lnTo>
                <a:lnTo>
                  <a:pt x="376" y="270"/>
                </a:lnTo>
                <a:lnTo>
                  <a:pt x="400" y="252"/>
                </a:lnTo>
                <a:lnTo>
                  <a:pt x="420" y="232"/>
                </a:lnTo>
                <a:lnTo>
                  <a:pt x="429" y="222"/>
                </a:lnTo>
                <a:lnTo>
                  <a:pt x="436" y="211"/>
                </a:lnTo>
                <a:lnTo>
                  <a:pt x="443" y="200"/>
                </a:lnTo>
                <a:lnTo>
                  <a:pt x="448" y="188"/>
                </a:lnTo>
                <a:lnTo>
                  <a:pt x="452" y="175"/>
                </a:lnTo>
                <a:lnTo>
                  <a:pt x="454" y="161"/>
                </a:lnTo>
                <a:lnTo>
                  <a:pt x="455" y="147"/>
                </a:lnTo>
                <a:lnTo>
                  <a:pt x="454" y="132"/>
                </a:lnTo>
                <a:lnTo>
                  <a:pt x="451" y="119"/>
                </a:lnTo>
                <a:lnTo>
                  <a:pt x="448" y="109"/>
                </a:lnTo>
                <a:lnTo>
                  <a:pt x="443" y="99"/>
                </a:lnTo>
                <a:lnTo>
                  <a:pt x="436" y="91"/>
                </a:lnTo>
                <a:lnTo>
                  <a:pt x="429" y="85"/>
                </a:lnTo>
                <a:lnTo>
                  <a:pt x="421" y="79"/>
                </a:lnTo>
                <a:lnTo>
                  <a:pt x="411" y="75"/>
                </a:lnTo>
                <a:lnTo>
                  <a:pt x="401" y="72"/>
                </a:lnTo>
                <a:lnTo>
                  <a:pt x="391" y="70"/>
                </a:lnTo>
                <a:lnTo>
                  <a:pt x="380" y="69"/>
                </a:lnTo>
                <a:lnTo>
                  <a:pt x="356" y="70"/>
                </a:lnTo>
                <a:lnTo>
                  <a:pt x="332" y="74"/>
                </a:lnTo>
                <a:lnTo>
                  <a:pt x="308" y="81"/>
                </a:lnTo>
                <a:lnTo>
                  <a:pt x="285" y="91"/>
                </a:lnTo>
                <a:lnTo>
                  <a:pt x="263" y="103"/>
                </a:lnTo>
                <a:lnTo>
                  <a:pt x="245" y="116"/>
                </a:lnTo>
                <a:lnTo>
                  <a:pt x="236" y="123"/>
                </a:lnTo>
                <a:lnTo>
                  <a:pt x="229" y="130"/>
                </a:lnTo>
                <a:lnTo>
                  <a:pt x="224" y="138"/>
                </a:lnTo>
                <a:lnTo>
                  <a:pt x="219" y="145"/>
                </a:lnTo>
                <a:lnTo>
                  <a:pt x="215" y="153"/>
                </a:lnTo>
                <a:lnTo>
                  <a:pt x="214" y="160"/>
                </a:lnTo>
                <a:lnTo>
                  <a:pt x="213" y="168"/>
                </a:lnTo>
                <a:lnTo>
                  <a:pt x="215" y="175"/>
                </a:lnTo>
                <a:lnTo>
                  <a:pt x="218" y="183"/>
                </a:lnTo>
                <a:lnTo>
                  <a:pt x="223" y="190"/>
                </a:lnTo>
                <a:lnTo>
                  <a:pt x="227" y="194"/>
                </a:lnTo>
                <a:lnTo>
                  <a:pt x="232" y="198"/>
                </a:lnTo>
                <a:lnTo>
                  <a:pt x="236" y="200"/>
                </a:lnTo>
                <a:lnTo>
                  <a:pt x="241" y="202"/>
                </a:lnTo>
                <a:lnTo>
                  <a:pt x="245" y="203"/>
                </a:lnTo>
                <a:lnTo>
                  <a:pt x="249" y="202"/>
                </a:lnTo>
                <a:lnTo>
                  <a:pt x="254" y="201"/>
                </a:lnTo>
                <a:lnTo>
                  <a:pt x="257" y="199"/>
                </a:lnTo>
                <a:lnTo>
                  <a:pt x="261" y="197"/>
                </a:lnTo>
                <a:lnTo>
                  <a:pt x="265" y="194"/>
                </a:lnTo>
                <a:lnTo>
                  <a:pt x="268" y="190"/>
                </a:lnTo>
                <a:lnTo>
                  <a:pt x="271" y="185"/>
                </a:lnTo>
                <a:lnTo>
                  <a:pt x="277" y="175"/>
                </a:lnTo>
                <a:lnTo>
                  <a:pt x="281" y="162"/>
                </a:lnTo>
                <a:lnTo>
                  <a:pt x="284" y="149"/>
                </a:lnTo>
                <a:lnTo>
                  <a:pt x="285" y="134"/>
                </a:lnTo>
                <a:lnTo>
                  <a:pt x="285" y="119"/>
                </a:lnTo>
                <a:lnTo>
                  <a:pt x="282" y="104"/>
                </a:lnTo>
                <a:lnTo>
                  <a:pt x="278" y="89"/>
                </a:lnTo>
                <a:lnTo>
                  <a:pt x="271" y="75"/>
                </a:lnTo>
                <a:lnTo>
                  <a:pt x="267" y="69"/>
                </a:lnTo>
                <a:lnTo>
                  <a:pt x="262" y="62"/>
                </a:lnTo>
                <a:lnTo>
                  <a:pt x="257" y="56"/>
                </a:lnTo>
                <a:lnTo>
                  <a:pt x="251" y="51"/>
                </a:lnTo>
                <a:lnTo>
                  <a:pt x="242" y="44"/>
                </a:lnTo>
                <a:lnTo>
                  <a:pt x="232" y="38"/>
                </a:lnTo>
                <a:lnTo>
                  <a:pt x="219" y="30"/>
                </a:lnTo>
                <a:lnTo>
                  <a:pt x="204" y="23"/>
                </a:lnTo>
                <a:lnTo>
                  <a:pt x="187" y="16"/>
                </a:lnTo>
                <a:lnTo>
                  <a:pt x="170" y="10"/>
                </a:lnTo>
                <a:lnTo>
                  <a:pt x="151" y="5"/>
                </a:lnTo>
                <a:lnTo>
                  <a:pt x="133" y="2"/>
                </a:lnTo>
                <a:lnTo>
                  <a:pt x="114" y="0"/>
                </a:lnTo>
                <a:lnTo>
                  <a:pt x="95" y="1"/>
                </a:lnTo>
                <a:lnTo>
                  <a:pt x="76" y="4"/>
                </a:lnTo>
                <a:lnTo>
                  <a:pt x="68" y="6"/>
                </a:lnTo>
                <a:lnTo>
                  <a:pt x="59" y="10"/>
                </a:lnTo>
                <a:lnTo>
                  <a:pt x="51" y="14"/>
                </a:lnTo>
                <a:lnTo>
                  <a:pt x="43" y="19"/>
                </a:lnTo>
                <a:lnTo>
                  <a:pt x="35" y="25"/>
                </a:lnTo>
                <a:lnTo>
                  <a:pt x="28" y="32"/>
                </a:lnTo>
                <a:lnTo>
                  <a:pt x="21" y="40"/>
                </a:lnTo>
                <a:lnTo>
                  <a:pt x="15" y="49"/>
                </a:lnTo>
                <a:lnTo>
                  <a:pt x="10" y="59"/>
                </a:lnTo>
                <a:lnTo>
                  <a:pt x="5" y="71"/>
                </a:lnTo>
                <a:lnTo>
                  <a:pt x="1" y="82"/>
                </a:lnTo>
                <a:lnTo>
                  <a:pt x="0" y="94"/>
                </a:lnTo>
                <a:lnTo>
                  <a:pt x="1" y="105"/>
                </a:lnTo>
                <a:lnTo>
                  <a:pt x="3" y="117"/>
                </a:lnTo>
                <a:lnTo>
                  <a:pt x="7" y="129"/>
                </a:lnTo>
                <a:lnTo>
                  <a:pt x="12" y="141"/>
                </a:lnTo>
                <a:lnTo>
                  <a:pt x="27" y="165"/>
                </a:lnTo>
                <a:lnTo>
                  <a:pt x="46" y="189"/>
                </a:lnTo>
                <a:lnTo>
                  <a:pt x="69" y="213"/>
                </a:lnTo>
                <a:lnTo>
                  <a:pt x="122" y="261"/>
                </a:lnTo>
                <a:lnTo>
                  <a:pt x="177" y="309"/>
                </a:lnTo>
                <a:lnTo>
                  <a:pt x="228" y="355"/>
                </a:lnTo>
                <a:lnTo>
                  <a:pt x="248" y="378"/>
                </a:lnTo>
                <a:lnTo>
                  <a:pt x="265" y="400"/>
                </a:lnTo>
                <a:lnTo>
                  <a:pt x="271" y="411"/>
                </a:lnTo>
                <a:lnTo>
                  <a:pt x="276" y="422"/>
                </a:lnTo>
                <a:lnTo>
                  <a:pt x="279" y="432"/>
                </a:lnTo>
                <a:lnTo>
                  <a:pt x="281" y="443"/>
                </a:lnTo>
                <a:lnTo>
                  <a:pt x="282" y="482"/>
                </a:lnTo>
                <a:lnTo>
                  <a:pt x="282" y="541"/>
                </a:lnTo>
                <a:lnTo>
                  <a:pt x="279" y="682"/>
                </a:lnTo>
                <a:lnTo>
                  <a:pt x="274" y="865"/>
                </a:lnTo>
                <a:close/>
              </a:path>
            </a:pathLst>
          </a:custGeom>
          <a:noFill/>
          <a:ln w="28800">
            <a:solidFill>
              <a:srgbClr val="000000"/>
            </a:solidFill>
            <a:prstDash val="solid"/>
            <a:round/>
          </a:ln>
        </p:spPr>
        <p:txBody>
          <a:bodyPr wrap="none" lIns="104400" tIns="59400" rIns="104400" bIns="59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30" name="Прямая соединительная линия 29"/>
          <p:cNvSpPr/>
          <p:nvPr/>
        </p:nvSpPr>
        <p:spPr>
          <a:xfrm>
            <a:off x="390960" y="59040"/>
            <a:ext cx="0" cy="61560"/>
          </a:xfrm>
          <a:prstGeom prst="line">
            <a:avLst/>
          </a:prstGeom>
          <a:noFill/>
          <a:ln w="28800">
            <a:solidFill>
              <a:srgbClr val="000000"/>
            </a:solidFill>
            <a:prstDash val="solid"/>
            <a:round/>
          </a:ln>
        </p:spPr>
        <p:txBody>
          <a:bodyPr wrap="none" lIns="104400" tIns="59400" rIns="104400" bIns="59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31" name="Прямая соединительная линия 30"/>
          <p:cNvSpPr/>
          <p:nvPr/>
        </p:nvSpPr>
        <p:spPr>
          <a:xfrm flipH="1">
            <a:off x="602280" y="147960"/>
            <a:ext cx="43200" cy="43200"/>
          </a:xfrm>
          <a:prstGeom prst="line">
            <a:avLst/>
          </a:prstGeom>
          <a:noFill/>
          <a:ln w="28800">
            <a:solidFill>
              <a:srgbClr val="000000"/>
            </a:solidFill>
            <a:prstDash val="solid"/>
            <a:round/>
          </a:ln>
        </p:spPr>
        <p:txBody>
          <a:bodyPr wrap="none" lIns="104400" tIns="59400" rIns="104400" bIns="59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32" name="Прямая соединительная линия 31"/>
          <p:cNvSpPr/>
          <p:nvPr/>
        </p:nvSpPr>
        <p:spPr>
          <a:xfrm flipH="1">
            <a:off x="651240" y="384840"/>
            <a:ext cx="61560" cy="0"/>
          </a:xfrm>
          <a:prstGeom prst="line">
            <a:avLst/>
          </a:prstGeom>
          <a:noFill/>
          <a:ln w="28800">
            <a:solidFill>
              <a:srgbClr val="000000"/>
            </a:solidFill>
            <a:prstDash val="solid"/>
            <a:round/>
          </a:ln>
        </p:spPr>
        <p:txBody>
          <a:bodyPr wrap="none" lIns="104400" tIns="59400" rIns="104400" bIns="59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33" name="Прямая соединительная линия 32"/>
          <p:cNvSpPr/>
          <p:nvPr/>
        </p:nvSpPr>
        <p:spPr>
          <a:xfrm>
            <a:off x="136440" y="147960"/>
            <a:ext cx="43200" cy="43200"/>
          </a:xfrm>
          <a:prstGeom prst="line">
            <a:avLst/>
          </a:prstGeom>
          <a:noFill/>
          <a:ln w="28800">
            <a:solidFill>
              <a:srgbClr val="000000"/>
            </a:solidFill>
            <a:prstDash val="solid"/>
            <a:round/>
          </a:ln>
        </p:spPr>
        <p:txBody>
          <a:bodyPr wrap="none" lIns="104400" tIns="59400" rIns="104400" bIns="59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34" name="Прямая соединительная линия 33"/>
          <p:cNvSpPr/>
          <p:nvPr/>
        </p:nvSpPr>
        <p:spPr>
          <a:xfrm>
            <a:off x="69480" y="384840"/>
            <a:ext cx="61200" cy="0"/>
          </a:xfrm>
          <a:prstGeom prst="line">
            <a:avLst/>
          </a:prstGeom>
          <a:noFill/>
          <a:ln w="28800">
            <a:solidFill>
              <a:srgbClr val="000000"/>
            </a:solidFill>
            <a:prstDash val="solid"/>
            <a:round/>
          </a:ln>
        </p:spPr>
        <p:txBody>
          <a:bodyPr wrap="none" lIns="104400" tIns="59400" rIns="104400" bIns="59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hangingPunct="0">
        <a:tabLst/>
        <a:defRPr lang="ru-RU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Noto Sans" pitchFamily="34"/>
        </a:defRPr>
      </a:lvl1pPr>
    </p:titleStyle>
    <p:bodyStyle>
      <a:lvl1pPr hangingPunct="0">
        <a:spcBef>
          <a:spcPts val="1417"/>
        </a:spcBef>
        <a:spcAft>
          <a:spcPts val="0"/>
        </a:spcAft>
        <a:tabLst/>
        <a:defRPr lang="ru-RU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</a:defRPr>
      </a:lvl1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лилиния 1"/>
          <p:cNvSpPr/>
          <p:nvPr/>
        </p:nvSpPr>
        <p:spPr>
          <a:xfrm>
            <a:off x="571680" y="261360"/>
            <a:ext cx="8935560" cy="51462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4822" h="14296">
                <a:moveTo>
                  <a:pt x="0" y="0"/>
                </a:moveTo>
                <a:lnTo>
                  <a:pt x="24822" y="0"/>
                </a:lnTo>
                <a:lnTo>
                  <a:pt x="24822" y="14296"/>
                </a:lnTo>
                <a:lnTo>
                  <a:pt x="0" y="14296"/>
                </a:lnTo>
                <a:close/>
              </a:path>
            </a:pathLst>
          </a:custGeom>
          <a:solidFill>
            <a:srgbClr val="F2C02C"/>
          </a:solidFill>
          <a:ln>
            <a:noFill/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503999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ru-RU"/>
          </a:p>
        </p:txBody>
      </p:sp>
      <p:sp>
        <p:nvSpPr>
          <p:cNvPr id="4" name="Текст 3"/>
          <p:cNvSpPr txBox="1">
            <a:spLocks noGrp="1"/>
          </p:cNvSpPr>
          <p:nvPr>
            <p:ph type="body" idx="1"/>
          </p:nvPr>
        </p:nvSpPr>
        <p:spPr>
          <a:xfrm>
            <a:off x="4140000" y="1326600"/>
            <a:ext cx="5435640" cy="328823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None/>
              <a:defRPr lang="ru-RU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defPPr>
            <a:lvl1pPr marL="432000" lvl="0" indent="-324000">
              <a:spcBef>
                <a:spcPts val="1417"/>
              </a:spcBef>
              <a:spcAft>
                <a:spcPts val="0"/>
              </a:spcAft>
              <a:buSzPct val="45000"/>
              <a:buFont typeface="StarSymbol"/>
              <a:buChar char="●"/>
              <a:defRPr lang="ru-RU" sz="32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lvl1pPr>
            <a:lvl2pPr marL="864000" lvl="1" indent="-324000">
              <a:spcBef>
                <a:spcPts val="1134"/>
              </a:spcBef>
              <a:spcAft>
                <a:spcPts val="0"/>
              </a:spcAft>
              <a:buSzPct val="75000"/>
              <a:buFont typeface="StarSymbol"/>
              <a:buChar char="–"/>
              <a:defRPr lang="ru-RU" sz="28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lvl2pPr>
            <a:lvl3pPr marL="1295999" lvl="2" indent="-288000">
              <a:spcBef>
                <a:spcPts val="850"/>
              </a:spcBef>
              <a:spcAft>
                <a:spcPts val="0"/>
              </a:spcAft>
              <a:buSzPct val="45000"/>
              <a:buFont typeface="StarSymbol"/>
              <a:buChar char="●"/>
              <a:defRPr lang="ru-RU" sz="24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lvl3pPr>
            <a:lvl4pPr marL="1728000" lvl="3" indent="-216000">
              <a:spcBef>
                <a:spcPts val="567"/>
              </a:spcBef>
              <a:spcAft>
                <a:spcPts val="0"/>
              </a:spcAft>
              <a:buSzPct val="75000"/>
              <a:buFont typeface="StarSymbol"/>
              <a:buChar char="–"/>
              <a:defRPr lang="ru-RU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lvl4pPr>
            <a:lvl5pPr marL="2160000" lvl="4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ru-RU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lvl5pPr>
            <a:lvl6pPr marL="2592000" lvl="5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ru-RU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lvl6pPr>
            <a:lvl7pPr marL="3024000" lvl="6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ru-RU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lvl7pPr>
            <a:lvl8pPr marL="3456000" lvl="7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ru-RU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lvl8pPr>
            <a:lvl9pPr marL="3887999" lvl="8" indent="-216000">
              <a:spcBef>
                <a:spcPts val="283"/>
              </a:spcBef>
              <a:spcAft>
                <a:spcPts val="0"/>
              </a:spcAft>
              <a:buSzPct val="45000"/>
              <a:buFont typeface="StarSymbol"/>
              <a:buChar char="●"/>
              <a:defRPr lang="ru-RU" sz="2000" b="0" i="0" u="none" strike="noStrike" kern="1200" cap="none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DejaVu Sans" pitchFamily="2"/>
                <a:cs typeface="FreeSans" pitchFamily="2"/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2"/>
          </p:nvPr>
        </p:nvSpPr>
        <p:spPr>
          <a:xfrm>
            <a:off x="503999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rtl="0" hangingPunct="0">
              <a:buNone/>
              <a:tabLst/>
              <a:defRPr lang="ru-RU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3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ctr" rtl="0" hangingPunct="0">
              <a:buNone/>
              <a:tabLst/>
              <a:defRPr lang="ru-RU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4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/>
          <a:lstStyle>
            <a:lvl1pPr lvl="0" algn="r" rtl="0" hangingPunct="0">
              <a:buNone/>
              <a:tabLst/>
              <a:defRPr lang="ru-RU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F43C4899-A564-4CBF-A433-EBFE7E0CB872}" type="slidenum">
              <a:t>‹#›</a:t>
            </a:fld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1888200" y="1732319"/>
            <a:ext cx="1409399" cy="16974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916" h="4716">
                <a:moveTo>
                  <a:pt x="1958" y="0"/>
                </a:moveTo>
                <a:lnTo>
                  <a:pt x="1958" y="0"/>
                </a:lnTo>
                <a:lnTo>
                  <a:pt x="1958" y="0"/>
                </a:lnTo>
                <a:lnTo>
                  <a:pt x="1825" y="4"/>
                </a:lnTo>
                <a:lnTo>
                  <a:pt x="1697" y="16"/>
                </a:lnTo>
                <a:lnTo>
                  <a:pt x="1572" y="36"/>
                </a:lnTo>
                <a:lnTo>
                  <a:pt x="1450" y="64"/>
                </a:lnTo>
                <a:lnTo>
                  <a:pt x="1331" y="100"/>
                </a:lnTo>
                <a:lnTo>
                  <a:pt x="1213" y="146"/>
                </a:lnTo>
                <a:lnTo>
                  <a:pt x="1096" y="200"/>
                </a:lnTo>
                <a:lnTo>
                  <a:pt x="979" y="263"/>
                </a:lnTo>
                <a:lnTo>
                  <a:pt x="866" y="333"/>
                </a:lnTo>
                <a:lnTo>
                  <a:pt x="760" y="407"/>
                </a:lnTo>
                <a:lnTo>
                  <a:pt x="662" y="487"/>
                </a:lnTo>
                <a:lnTo>
                  <a:pt x="571" y="572"/>
                </a:lnTo>
                <a:lnTo>
                  <a:pt x="486" y="663"/>
                </a:lnTo>
                <a:lnTo>
                  <a:pt x="406" y="761"/>
                </a:lnTo>
                <a:lnTo>
                  <a:pt x="332" y="866"/>
                </a:lnTo>
                <a:lnTo>
                  <a:pt x="262" y="979"/>
                </a:lnTo>
                <a:lnTo>
                  <a:pt x="199" y="1096"/>
                </a:lnTo>
                <a:lnTo>
                  <a:pt x="145" y="1213"/>
                </a:lnTo>
                <a:lnTo>
                  <a:pt x="100" y="1331"/>
                </a:lnTo>
                <a:lnTo>
                  <a:pt x="63" y="1450"/>
                </a:lnTo>
                <a:lnTo>
                  <a:pt x="35" y="1572"/>
                </a:lnTo>
                <a:lnTo>
                  <a:pt x="16" y="1697"/>
                </a:lnTo>
                <a:lnTo>
                  <a:pt x="4" y="1825"/>
                </a:lnTo>
                <a:lnTo>
                  <a:pt x="0" y="1958"/>
                </a:lnTo>
                <a:lnTo>
                  <a:pt x="0" y="1958"/>
                </a:lnTo>
                <a:lnTo>
                  <a:pt x="0" y="1958"/>
                </a:lnTo>
                <a:lnTo>
                  <a:pt x="4" y="2090"/>
                </a:lnTo>
                <a:lnTo>
                  <a:pt x="16" y="2219"/>
                </a:lnTo>
                <a:lnTo>
                  <a:pt x="35" y="2343"/>
                </a:lnTo>
                <a:lnTo>
                  <a:pt x="64" y="2465"/>
                </a:lnTo>
                <a:lnTo>
                  <a:pt x="100" y="2584"/>
                </a:lnTo>
                <a:lnTo>
                  <a:pt x="145" y="2702"/>
                </a:lnTo>
                <a:lnTo>
                  <a:pt x="199" y="2818"/>
                </a:lnTo>
                <a:lnTo>
                  <a:pt x="262" y="2935"/>
                </a:lnTo>
                <a:lnTo>
                  <a:pt x="332" y="3048"/>
                </a:lnTo>
                <a:lnTo>
                  <a:pt x="406" y="3153"/>
                </a:lnTo>
                <a:lnTo>
                  <a:pt x="485" y="3251"/>
                </a:lnTo>
                <a:lnTo>
                  <a:pt x="571" y="3342"/>
                </a:lnTo>
                <a:lnTo>
                  <a:pt x="662" y="3428"/>
                </a:lnTo>
                <a:lnTo>
                  <a:pt x="760" y="3507"/>
                </a:lnTo>
                <a:lnTo>
                  <a:pt x="866" y="3582"/>
                </a:lnTo>
                <a:lnTo>
                  <a:pt x="979" y="3652"/>
                </a:lnTo>
                <a:lnTo>
                  <a:pt x="1061" y="3697"/>
                </a:lnTo>
                <a:lnTo>
                  <a:pt x="1141" y="3736"/>
                </a:lnTo>
                <a:lnTo>
                  <a:pt x="1224" y="3771"/>
                </a:lnTo>
                <a:lnTo>
                  <a:pt x="1311" y="3804"/>
                </a:lnTo>
                <a:lnTo>
                  <a:pt x="1311" y="3807"/>
                </a:lnTo>
                <a:lnTo>
                  <a:pt x="1311" y="4486"/>
                </a:lnTo>
                <a:lnTo>
                  <a:pt x="1312" y="4509"/>
                </a:lnTo>
                <a:lnTo>
                  <a:pt x="1316" y="4532"/>
                </a:lnTo>
                <a:lnTo>
                  <a:pt x="1321" y="4554"/>
                </a:lnTo>
                <a:lnTo>
                  <a:pt x="1329" y="4575"/>
                </a:lnTo>
                <a:lnTo>
                  <a:pt x="1339" y="4595"/>
                </a:lnTo>
                <a:lnTo>
                  <a:pt x="1350" y="4614"/>
                </a:lnTo>
                <a:lnTo>
                  <a:pt x="1363" y="4632"/>
                </a:lnTo>
                <a:lnTo>
                  <a:pt x="1378" y="4648"/>
                </a:lnTo>
                <a:lnTo>
                  <a:pt x="1395" y="4663"/>
                </a:lnTo>
                <a:lnTo>
                  <a:pt x="1412" y="4676"/>
                </a:lnTo>
                <a:lnTo>
                  <a:pt x="1431" y="4688"/>
                </a:lnTo>
                <a:lnTo>
                  <a:pt x="1451" y="4698"/>
                </a:lnTo>
                <a:lnTo>
                  <a:pt x="1473" y="4705"/>
                </a:lnTo>
                <a:lnTo>
                  <a:pt x="1495" y="4711"/>
                </a:lnTo>
                <a:lnTo>
                  <a:pt x="1517" y="4715"/>
                </a:lnTo>
                <a:lnTo>
                  <a:pt x="1541" y="4716"/>
                </a:lnTo>
                <a:lnTo>
                  <a:pt x="2374" y="4716"/>
                </a:lnTo>
                <a:lnTo>
                  <a:pt x="2398" y="4715"/>
                </a:lnTo>
                <a:lnTo>
                  <a:pt x="2421" y="4711"/>
                </a:lnTo>
                <a:lnTo>
                  <a:pt x="2443" y="4705"/>
                </a:lnTo>
                <a:lnTo>
                  <a:pt x="2464" y="4698"/>
                </a:lnTo>
                <a:lnTo>
                  <a:pt x="2484" y="4688"/>
                </a:lnTo>
                <a:lnTo>
                  <a:pt x="2503" y="4676"/>
                </a:lnTo>
                <a:lnTo>
                  <a:pt x="2521" y="4663"/>
                </a:lnTo>
                <a:lnTo>
                  <a:pt x="2537" y="4648"/>
                </a:lnTo>
                <a:lnTo>
                  <a:pt x="2552" y="4632"/>
                </a:lnTo>
                <a:lnTo>
                  <a:pt x="2565" y="4614"/>
                </a:lnTo>
                <a:lnTo>
                  <a:pt x="2576" y="4595"/>
                </a:lnTo>
                <a:lnTo>
                  <a:pt x="2586" y="4575"/>
                </a:lnTo>
                <a:lnTo>
                  <a:pt x="2594" y="4554"/>
                </a:lnTo>
                <a:lnTo>
                  <a:pt x="2599" y="4532"/>
                </a:lnTo>
                <a:lnTo>
                  <a:pt x="2603" y="4509"/>
                </a:lnTo>
                <a:lnTo>
                  <a:pt x="2604" y="4486"/>
                </a:lnTo>
                <a:lnTo>
                  <a:pt x="2604" y="3807"/>
                </a:lnTo>
                <a:lnTo>
                  <a:pt x="2604" y="3804"/>
                </a:lnTo>
                <a:lnTo>
                  <a:pt x="2604" y="3804"/>
                </a:lnTo>
                <a:lnTo>
                  <a:pt x="2692" y="3771"/>
                </a:lnTo>
                <a:lnTo>
                  <a:pt x="2774" y="3736"/>
                </a:lnTo>
                <a:lnTo>
                  <a:pt x="2855" y="3697"/>
                </a:lnTo>
                <a:lnTo>
                  <a:pt x="2937" y="3652"/>
                </a:lnTo>
                <a:lnTo>
                  <a:pt x="3050" y="3582"/>
                </a:lnTo>
                <a:lnTo>
                  <a:pt x="3155" y="3508"/>
                </a:lnTo>
                <a:lnTo>
                  <a:pt x="3253" y="3428"/>
                </a:lnTo>
                <a:lnTo>
                  <a:pt x="3344" y="3343"/>
                </a:lnTo>
                <a:lnTo>
                  <a:pt x="3429" y="3251"/>
                </a:lnTo>
                <a:lnTo>
                  <a:pt x="3509" y="3153"/>
                </a:lnTo>
                <a:lnTo>
                  <a:pt x="3583" y="3048"/>
                </a:lnTo>
                <a:lnTo>
                  <a:pt x="3653" y="2935"/>
                </a:lnTo>
                <a:lnTo>
                  <a:pt x="3716" y="2818"/>
                </a:lnTo>
                <a:lnTo>
                  <a:pt x="3770" y="2702"/>
                </a:lnTo>
                <a:lnTo>
                  <a:pt x="3815" y="2584"/>
                </a:lnTo>
                <a:lnTo>
                  <a:pt x="3851" y="2465"/>
                </a:lnTo>
                <a:lnTo>
                  <a:pt x="3880" y="2343"/>
                </a:lnTo>
                <a:lnTo>
                  <a:pt x="3900" y="2219"/>
                </a:lnTo>
                <a:lnTo>
                  <a:pt x="3912" y="2090"/>
                </a:lnTo>
                <a:lnTo>
                  <a:pt x="3916" y="1958"/>
                </a:lnTo>
                <a:lnTo>
                  <a:pt x="3916" y="1958"/>
                </a:lnTo>
                <a:lnTo>
                  <a:pt x="3916" y="1958"/>
                </a:lnTo>
                <a:lnTo>
                  <a:pt x="3912" y="1825"/>
                </a:lnTo>
                <a:lnTo>
                  <a:pt x="3900" y="1697"/>
                </a:lnTo>
                <a:lnTo>
                  <a:pt x="3880" y="1572"/>
                </a:lnTo>
                <a:lnTo>
                  <a:pt x="3852" y="1450"/>
                </a:lnTo>
                <a:lnTo>
                  <a:pt x="3815" y="1331"/>
                </a:lnTo>
                <a:lnTo>
                  <a:pt x="3770" y="1213"/>
                </a:lnTo>
                <a:lnTo>
                  <a:pt x="3716" y="1096"/>
                </a:lnTo>
                <a:lnTo>
                  <a:pt x="3653" y="979"/>
                </a:lnTo>
                <a:lnTo>
                  <a:pt x="3583" y="866"/>
                </a:lnTo>
                <a:lnTo>
                  <a:pt x="3509" y="761"/>
                </a:lnTo>
                <a:lnTo>
                  <a:pt x="3429" y="663"/>
                </a:lnTo>
                <a:lnTo>
                  <a:pt x="3344" y="572"/>
                </a:lnTo>
                <a:lnTo>
                  <a:pt x="3253" y="487"/>
                </a:lnTo>
                <a:lnTo>
                  <a:pt x="3155" y="407"/>
                </a:lnTo>
                <a:lnTo>
                  <a:pt x="3050" y="333"/>
                </a:lnTo>
                <a:lnTo>
                  <a:pt x="2937" y="263"/>
                </a:lnTo>
                <a:lnTo>
                  <a:pt x="2820" y="200"/>
                </a:lnTo>
                <a:lnTo>
                  <a:pt x="2703" y="146"/>
                </a:lnTo>
                <a:lnTo>
                  <a:pt x="2585" y="100"/>
                </a:lnTo>
                <a:lnTo>
                  <a:pt x="2465" y="64"/>
                </a:lnTo>
                <a:lnTo>
                  <a:pt x="2344" y="36"/>
                </a:lnTo>
                <a:lnTo>
                  <a:pt x="2219" y="16"/>
                </a:lnTo>
                <a:lnTo>
                  <a:pt x="2091" y="4"/>
                </a:lnTo>
                <a:close/>
              </a:path>
            </a:pathLst>
          </a:custGeom>
          <a:noFill/>
          <a:ln w="70920">
            <a:solidFill>
              <a:srgbClr val="FFFFFF"/>
            </a:solidFill>
            <a:prstDash val="solid"/>
            <a:miter/>
          </a:ln>
        </p:spPr>
        <p:txBody>
          <a:bodyPr wrap="none" lIns="125280" tIns="80280" rIns="125280" bIns="802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9" name="Полилиния 8"/>
          <p:cNvSpPr/>
          <p:nvPr/>
        </p:nvSpPr>
        <p:spPr>
          <a:xfrm>
            <a:off x="2262240" y="3429719"/>
            <a:ext cx="661320" cy="1648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838" h="459">
                <a:moveTo>
                  <a:pt x="919" y="459"/>
                </a:moveTo>
                <a:lnTo>
                  <a:pt x="1608" y="459"/>
                </a:lnTo>
                <a:lnTo>
                  <a:pt x="1631" y="458"/>
                </a:lnTo>
                <a:lnTo>
                  <a:pt x="1654" y="454"/>
                </a:lnTo>
                <a:lnTo>
                  <a:pt x="1676" y="449"/>
                </a:lnTo>
                <a:lnTo>
                  <a:pt x="1697" y="441"/>
                </a:lnTo>
                <a:lnTo>
                  <a:pt x="1718" y="431"/>
                </a:lnTo>
                <a:lnTo>
                  <a:pt x="1737" y="420"/>
                </a:lnTo>
                <a:lnTo>
                  <a:pt x="1754" y="406"/>
                </a:lnTo>
                <a:lnTo>
                  <a:pt x="1771" y="391"/>
                </a:lnTo>
                <a:lnTo>
                  <a:pt x="1785" y="375"/>
                </a:lnTo>
                <a:lnTo>
                  <a:pt x="1799" y="357"/>
                </a:lnTo>
                <a:lnTo>
                  <a:pt x="1810" y="338"/>
                </a:lnTo>
                <a:lnTo>
                  <a:pt x="1820" y="318"/>
                </a:lnTo>
                <a:lnTo>
                  <a:pt x="1828" y="297"/>
                </a:lnTo>
                <a:lnTo>
                  <a:pt x="1833" y="275"/>
                </a:lnTo>
                <a:lnTo>
                  <a:pt x="1837" y="252"/>
                </a:lnTo>
                <a:lnTo>
                  <a:pt x="1838" y="229"/>
                </a:lnTo>
                <a:lnTo>
                  <a:pt x="1837" y="206"/>
                </a:lnTo>
                <a:lnTo>
                  <a:pt x="1833" y="183"/>
                </a:lnTo>
                <a:lnTo>
                  <a:pt x="1828" y="161"/>
                </a:lnTo>
                <a:lnTo>
                  <a:pt x="1820" y="140"/>
                </a:lnTo>
                <a:lnTo>
                  <a:pt x="1810" y="120"/>
                </a:lnTo>
                <a:lnTo>
                  <a:pt x="1799" y="101"/>
                </a:lnTo>
                <a:lnTo>
                  <a:pt x="1785" y="83"/>
                </a:lnTo>
                <a:lnTo>
                  <a:pt x="1771" y="67"/>
                </a:lnTo>
                <a:lnTo>
                  <a:pt x="1754" y="52"/>
                </a:lnTo>
                <a:lnTo>
                  <a:pt x="1737" y="39"/>
                </a:lnTo>
                <a:lnTo>
                  <a:pt x="1718" y="28"/>
                </a:lnTo>
                <a:lnTo>
                  <a:pt x="1697" y="18"/>
                </a:lnTo>
                <a:lnTo>
                  <a:pt x="1676" y="10"/>
                </a:lnTo>
                <a:lnTo>
                  <a:pt x="1654" y="5"/>
                </a:lnTo>
                <a:lnTo>
                  <a:pt x="1631" y="1"/>
                </a:lnTo>
                <a:lnTo>
                  <a:pt x="1608" y="0"/>
                </a:lnTo>
                <a:lnTo>
                  <a:pt x="229" y="0"/>
                </a:lnTo>
                <a:lnTo>
                  <a:pt x="205" y="1"/>
                </a:lnTo>
                <a:lnTo>
                  <a:pt x="183" y="5"/>
                </a:lnTo>
                <a:lnTo>
                  <a:pt x="161" y="10"/>
                </a:lnTo>
                <a:lnTo>
                  <a:pt x="140" y="18"/>
                </a:lnTo>
                <a:lnTo>
                  <a:pt x="120" y="28"/>
                </a:lnTo>
                <a:lnTo>
                  <a:pt x="101" y="39"/>
                </a:lnTo>
                <a:lnTo>
                  <a:pt x="83" y="52"/>
                </a:lnTo>
                <a:lnTo>
                  <a:pt x="67" y="67"/>
                </a:lnTo>
                <a:lnTo>
                  <a:pt x="52" y="83"/>
                </a:lnTo>
                <a:lnTo>
                  <a:pt x="39" y="101"/>
                </a:lnTo>
                <a:lnTo>
                  <a:pt x="28" y="120"/>
                </a:lnTo>
                <a:lnTo>
                  <a:pt x="18" y="140"/>
                </a:lnTo>
                <a:lnTo>
                  <a:pt x="10" y="161"/>
                </a:lnTo>
                <a:lnTo>
                  <a:pt x="5" y="183"/>
                </a:lnTo>
                <a:lnTo>
                  <a:pt x="1" y="206"/>
                </a:lnTo>
                <a:lnTo>
                  <a:pt x="0" y="229"/>
                </a:lnTo>
                <a:lnTo>
                  <a:pt x="1" y="252"/>
                </a:lnTo>
                <a:lnTo>
                  <a:pt x="5" y="275"/>
                </a:lnTo>
                <a:lnTo>
                  <a:pt x="10" y="297"/>
                </a:lnTo>
                <a:lnTo>
                  <a:pt x="18" y="318"/>
                </a:lnTo>
                <a:lnTo>
                  <a:pt x="28" y="338"/>
                </a:lnTo>
                <a:lnTo>
                  <a:pt x="39" y="357"/>
                </a:lnTo>
                <a:lnTo>
                  <a:pt x="52" y="375"/>
                </a:lnTo>
                <a:lnTo>
                  <a:pt x="67" y="391"/>
                </a:lnTo>
                <a:lnTo>
                  <a:pt x="83" y="406"/>
                </a:lnTo>
                <a:lnTo>
                  <a:pt x="101" y="420"/>
                </a:lnTo>
                <a:lnTo>
                  <a:pt x="120" y="431"/>
                </a:lnTo>
                <a:lnTo>
                  <a:pt x="140" y="441"/>
                </a:lnTo>
                <a:lnTo>
                  <a:pt x="161" y="449"/>
                </a:lnTo>
                <a:lnTo>
                  <a:pt x="183" y="454"/>
                </a:lnTo>
                <a:lnTo>
                  <a:pt x="205" y="458"/>
                </a:lnTo>
                <a:lnTo>
                  <a:pt x="229" y="459"/>
                </a:lnTo>
                <a:close/>
              </a:path>
            </a:pathLst>
          </a:custGeom>
          <a:noFill/>
          <a:ln w="70920">
            <a:solidFill>
              <a:srgbClr val="FFFFFF"/>
            </a:solidFill>
            <a:prstDash val="solid"/>
            <a:round/>
          </a:ln>
        </p:spPr>
        <p:txBody>
          <a:bodyPr wrap="none" lIns="125280" tIns="80280" rIns="125280" bIns="802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2325960" y="3592800"/>
            <a:ext cx="533520" cy="1652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83" h="460">
                <a:moveTo>
                  <a:pt x="742" y="460"/>
                </a:moveTo>
                <a:lnTo>
                  <a:pt x="1254" y="460"/>
                </a:lnTo>
                <a:lnTo>
                  <a:pt x="1277" y="459"/>
                </a:lnTo>
                <a:lnTo>
                  <a:pt x="1300" y="455"/>
                </a:lnTo>
                <a:lnTo>
                  <a:pt x="1322" y="450"/>
                </a:lnTo>
                <a:lnTo>
                  <a:pt x="1343" y="442"/>
                </a:lnTo>
                <a:lnTo>
                  <a:pt x="1363" y="432"/>
                </a:lnTo>
                <a:lnTo>
                  <a:pt x="1382" y="421"/>
                </a:lnTo>
                <a:lnTo>
                  <a:pt x="1400" y="407"/>
                </a:lnTo>
                <a:lnTo>
                  <a:pt x="1416" y="393"/>
                </a:lnTo>
                <a:lnTo>
                  <a:pt x="1431" y="376"/>
                </a:lnTo>
                <a:lnTo>
                  <a:pt x="1444" y="359"/>
                </a:lnTo>
                <a:lnTo>
                  <a:pt x="1455" y="340"/>
                </a:lnTo>
                <a:lnTo>
                  <a:pt x="1465" y="319"/>
                </a:lnTo>
                <a:lnTo>
                  <a:pt x="1473" y="298"/>
                </a:lnTo>
                <a:lnTo>
                  <a:pt x="1478" y="276"/>
                </a:lnTo>
                <a:lnTo>
                  <a:pt x="1482" y="253"/>
                </a:lnTo>
                <a:lnTo>
                  <a:pt x="1483" y="230"/>
                </a:lnTo>
                <a:lnTo>
                  <a:pt x="1483" y="230"/>
                </a:lnTo>
                <a:lnTo>
                  <a:pt x="1482" y="206"/>
                </a:lnTo>
                <a:lnTo>
                  <a:pt x="1478" y="184"/>
                </a:lnTo>
                <a:lnTo>
                  <a:pt x="1473" y="162"/>
                </a:lnTo>
                <a:lnTo>
                  <a:pt x="1465" y="140"/>
                </a:lnTo>
                <a:lnTo>
                  <a:pt x="1455" y="120"/>
                </a:lnTo>
                <a:lnTo>
                  <a:pt x="1444" y="101"/>
                </a:lnTo>
                <a:lnTo>
                  <a:pt x="1431" y="84"/>
                </a:lnTo>
                <a:lnTo>
                  <a:pt x="1416" y="67"/>
                </a:lnTo>
                <a:lnTo>
                  <a:pt x="1400" y="53"/>
                </a:lnTo>
                <a:lnTo>
                  <a:pt x="1382" y="39"/>
                </a:lnTo>
                <a:lnTo>
                  <a:pt x="1363" y="28"/>
                </a:lnTo>
                <a:lnTo>
                  <a:pt x="1343" y="18"/>
                </a:lnTo>
                <a:lnTo>
                  <a:pt x="1322" y="10"/>
                </a:lnTo>
                <a:lnTo>
                  <a:pt x="1300" y="5"/>
                </a:lnTo>
                <a:lnTo>
                  <a:pt x="1277" y="1"/>
                </a:lnTo>
                <a:lnTo>
                  <a:pt x="1254" y="0"/>
                </a:lnTo>
                <a:lnTo>
                  <a:pt x="230" y="0"/>
                </a:lnTo>
                <a:lnTo>
                  <a:pt x="206" y="1"/>
                </a:lnTo>
                <a:lnTo>
                  <a:pt x="184" y="5"/>
                </a:lnTo>
                <a:lnTo>
                  <a:pt x="162" y="10"/>
                </a:lnTo>
                <a:lnTo>
                  <a:pt x="140" y="18"/>
                </a:lnTo>
                <a:lnTo>
                  <a:pt x="120" y="28"/>
                </a:lnTo>
                <a:lnTo>
                  <a:pt x="101" y="39"/>
                </a:lnTo>
                <a:lnTo>
                  <a:pt x="84" y="53"/>
                </a:lnTo>
                <a:lnTo>
                  <a:pt x="67" y="67"/>
                </a:lnTo>
                <a:lnTo>
                  <a:pt x="53" y="84"/>
                </a:lnTo>
                <a:lnTo>
                  <a:pt x="39" y="101"/>
                </a:lnTo>
                <a:lnTo>
                  <a:pt x="28" y="120"/>
                </a:lnTo>
                <a:lnTo>
                  <a:pt x="18" y="140"/>
                </a:lnTo>
                <a:lnTo>
                  <a:pt x="10" y="162"/>
                </a:lnTo>
                <a:lnTo>
                  <a:pt x="5" y="184"/>
                </a:lnTo>
                <a:lnTo>
                  <a:pt x="1" y="206"/>
                </a:lnTo>
                <a:lnTo>
                  <a:pt x="0" y="230"/>
                </a:lnTo>
                <a:lnTo>
                  <a:pt x="0" y="230"/>
                </a:lnTo>
                <a:lnTo>
                  <a:pt x="1" y="253"/>
                </a:lnTo>
                <a:lnTo>
                  <a:pt x="5" y="276"/>
                </a:lnTo>
                <a:lnTo>
                  <a:pt x="10" y="298"/>
                </a:lnTo>
                <a:lnTo>
                  <a:pt x="18" y="319"/>
                </a:lnTo>
                <a:lnTo>
                  <a:pt x="28" y="340"/>
                </a:lnTo>
                <a:lnTo>
                  <a:pt x="39" y="359"/>
                </a:lnTo>
                <a:lnTo>
                  <a:pt x="53" y="376"/>
                </a:lnTo>
                <a:lnTo>
                  <a:pt x="67" y="393"/>
                </a:lnTo>
                <a:lnTo>
                  <a:pt x="84" y="407"/>
                </a:lnTo>
                <a:lnTo>
                  <a:pt x="101" y="421"/>
                </a:lnTo>
                <a:lnTo>
                  <a:pt x="120" y="432"/>
                </a:lnTo>
                <a:lnTo>
                  <a:pt x="140" y="442"/>
                </a:lnTo>
                <a:lnTo>
                  <a:pt x="162" y="450"/>
                </a:lnTo>
                <a:lnTo>
                  <a:pt x="184" y="455"/>
                </a:lnTo>
                <a:lnTo>
                  <a:pt x="206" y="459"/>
                </a:lnTo>
                <a:lnTo>
                  <a:pt x="230" y="460"/>
                </a:lnTo>
                <a:close/>
              </a:path>
            </a:pathLst>
          </a:custGeom>
          <a:noFill/>
          <a:ln w="70920">
            <a:solidFill>
              <a:srgbClr val="FFFFFF"/>
            </a:solidFill>
            <a:prstDash val="solid"/>
            <a:round/>
          </a:ln>
        </p:spPr>
        <p:txBody>
          <a:bodyPr wrap="none" lIns="125280" tIns="80280" rIns="125280" bIns="802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1" name="Полилиния 10"/>
          <p:cNvSpPr/>
          <p:nvPr/>
        </p:nvSpPr>
        <p:spPr>
          <a:xfrm>
            <a:off x="2273760" y="2201039"/>
            <a:ext cx="645480" cy="12286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794" h="3414">
                <a:moveTo>
                  <a:pt x="651" y="3414"/>
                </a:moveTo>
                <a:lnTo>
                  <a:pt x="665" y="2552"/>
                </a:lnTo>
                <a:lnTo>
                  <a:pt x="673" y="2098"/>
                </a:lnTo>
                <a:lnTo>
                  <a:pt x="683" y="1805"/>
                </a:lnTo>
                <a:lnTo>
                  <a:pt x="689" y="1752"/>
                </a:lnTo>
                <a:lnTo>
                  <a:pt x="702" y="1703"/>
                </a:lnTo>
                <a:lnTo>
                  <a:pt x="720" y="1656"/>
                </a:lnTo>
                <a:lnTo>
                  <a:pt x="743" y="1612"/>
                </a:lnTo>
                <a:lnTo>
                  <a:pt x="772" y="1569"/>
                </a:lnTo>
                <a:lnTo>
                  <a:pt x="804" y="1529"/>
                </a:lnTo>
                <a:lnTo>
                  <a:pt x="881" y="1454"/>
                </a:lnTo>
                <a:lnTo>
                  <a:pt x="971" y="1385"/>
                </a:lnTo>
                <a:lnTo>
                  <a:pt x="1069" y="1320"/>
                </a:lnTo>
                <a:lnTo>
                  <a:pt x="1280" y="1194"/>
                </a:lnTo>
                <a:lnTo>
                  <a:pt x="1484" y="1065"/>
                </a:lnTo>
                <a:lnTo>
                  <a:pt x="1576" y="995"/>
                </a:lnTo>
                <a:lnTo>
                  <a:pt x="1656" y="918"/>
                </a:lnTo>
                <a:lnTo>
                  <a:pt x="1691" y="877"/>
                </a:lnTo>
                <a:lnTo>
                  <a:pt x="1721" y="834"/>
                </a:lnTo>
                <a:lnTo>
                  <a:pt x="1747" y="789"/>
                </a:lnTo>
                <a:lnTo>
                  <a:pt x="1767" y="741"/>
                </a:lnTo>
                <a:lnTo>
                  <a:pt x="1782" y="690"/>
                </a:lnTo>
                <a:lnTo>
                  <a:pt x="1791" y="637"/>
                </a:lnTo>
                <a:lnTo>
                  <a:pt x="1794" y="580"/>
                </a:lnTo>
                <a:lnTo>
                  <a:pt x="1790" y="520"/>
                </a:lnTo>
                <a:lnTo>
                  <a:pt x="1781" y="472"/>
                </a:lnTo>
                <a:lnTo>
                  <a:pt x="1766" y="430"/>
                </a:lnTo>
                <a:lnTo>
                  <a:pt x="1746" y="393"/>
                </a:lnTo>
                <a:lnTo>
                  <a:pt x="1721" y="362"/>
                </a:lnTo>
                <a:lnTo>
                  <a:pt x="1692" y="336"/>
                </a:lnTo>
                <a:lnTo>
                  <a:pt x="1659" y="314"/>
                </a:lnTo>
                <a:lnTo>
                  <a:pt x="1623" y="298"/>
                </a:lnTo>
                <a:lnTo>
                  <a:pt x="1583" y="286"/>
                </a:lnTo>
                <a:lnTo>
                  <a:pt x="1541" y="278"/>
                </a:lnTo>
                <a:lnTo>
                  <a:pt x="1497" y="274"/>
                </a:lnTo>
                <a:lnTo>
                  <a:pt x="1405" y="277"/>
                </a:lnTo>
                <a:lnTo>
                  <a:pt x="1309" y="294"/>
                </a:lnTo>
                <a:lnTo>
                  <a:pt x="1213" y="322"/>
                </a:lnTo>
                <a:lnTo>
                  <a:pt x="1122" y="360"/>
                </a:lnTo>
                <a:lnTo>
                  <a:pt x="1037" y="406"/>
                </a:lnTo>
                <a:lnTo>
                  <a:pt x="963" y="458"/>
                </a:lnTo>
                <a:lnTo>
                  <a:pt x="931" y="486"/>
                </a:lnTo>
                <a:lnTo>
                  <a:pt x="903" y="515"/>
                </a:lnTo>
                <a:lnTo>
                  <a:pt x="880" y="545"/>
                </a:lnTo>
                <a:lnTo>
                  <a:pt x="861" y="574"/>
                </a:lnTo>
                <a:lnTo>
                  <a:pt x="848" y="604"/>
                </a:lnTo>
                <a:lnTo>
                  <a:pt x="841" y="634"/>
                </a:lnTo>
                <a:lnTo>
                  <a:pt x="839" y="664"/>
                </a:lnTo>
                <a:lnTo>
                  <a:pt x="845" y="694"/>
                </a:lnTo>
                <a:lnTo>
                  <a:pt x="857" y="722"/>
                </a:lnTo>
                <a:lnTo>
                  <a:pt x="877" y="750"/>
                </a:lnTo>
                <a:lnTo>
                  <a:pt x="895" y="768"/>
                </a:lnTo>
                <a:lnTo>
                  <a:pt x="913" y="783"/>
                </a:lnTo>
                <a:lnTo>
                  <a:pt x="931" y="793"/>
                </a:lnTo>
                <a:lnTo>
                  <a:pt x="949" y="799"/>
                </a:lnTo>
                <a:lnTo>
                  <a:pt x="966" y="802"/>
                </a:lnTo>
                <a:lnTo>
                  <a:pt x="982" y="801"/>
                </a:lnTo>
                <a:lnTo>
                  <a:pt x="999" y="796"/>
                </a:lnTo>
                <a:lnTo>
                  <a:pt x="1014" y="789"/>
                </a:lnTo>
                <a:lnTo>
                  <a:pt x="1029" y="779"/>
                </a:lnTo>
                <a:lnTo>
                  <a:pt x="1043" y="766"/>
                </a:lnTo>
                <a:lnTo>
                  <a:pt x="1057" y="750"/>
                </a:lnTo>
                <a:lnTo>
                  <a:pt x="1069" y="732"/>
                </a:lnTo>
                <a:lnTo>
                  <a:pt x="1090" y="690"/>
                </a:lnTo>
                <a:lnTo>
                  <a:pt x="1107" y="642"/>
                </a:lnTo>
                <a:lnTo>
                  <a:pt x="1118" y="588"/>
                </a:lnTo>
                <a:lnTo>
                  <a:pt x="1123" y="530"/>
                </a:lnTo>
                <a:lnTo>
                  <a:pt x="1121" y="470"/>
                </a:lnTo>
                <a:lnTo>
                  <a:pt x="1112" y="410"/>
                </a:lnTo>
                <a:lnTo>
                  <a:pt x="1095" y="351"/>
                </a:lnTo>
                <a:lnTo>
                  <a:pt x="1069" y="295"/>
                </a:lnTo>
                <a:lnTo>
                  <a:pt x="1052" y="269"/>
                </a:lnTo>
                <a:lnTo>
                  <a:pt x="1033" y="244"/>
                </a:lnTo>
                <a:lnTo>
                  <a:pt x="1011" y="220"/>
                </a:lnTo>
                <a:lnTo>
                  <a:pt x="987" y="198"/>
                </a:lnTo>
                <a:lnTo>
                  <a:pt x="955" y="174"/>
                </a:lnTo>
                <a:lnTo>
                  <a:pt x="912" y="147"/>
                </a:lnTo>
                <a:lnTo>
                  <a:pt x="861" y="119"/>
                </a:lnTo>
                <a:lnTo>
                  <a:pt x="803" y="90"/>
                </a:lnTo>
                <a:lnTo>
                  <a:pt x="738" y="64"/>
                </a:lnTo>
                <a:lnTo>
                  <a:pt x="669" y="40"/>
                </a:lnTo>
                <a:lnTo>
                  <a:pt x="597" y="20"/>
                </a:lnTo>
                <a:lnTo>
                  <a:pt x="522" y="6"/>
                </a:lnTo>
                <a:lnTo>
                  <a:pt x="447" y="0"/>
                </a:lnTo>
                <a:lnTo>
                  <a:pt x="373" y="2"/>
                </a:lnTo>
                <a:lnTo>
                  <a:pt x="301" y="15"/>
                </a:lnTo>
                <a:lnTo>
                  <a:pt x="266" y="25"/>
                </a:lnTo>
                <a:lnTo>
                  <a:pt x="232" y="39"/>
                </a:lnTo>
                <a:lnTo>
                  <a:pt x="200" y="56"/>
                </a:lnTo>
                <a:lnTo>
                  <a:pt x="168" y="76"/>
                </a:lnTo>
                <a:lnTo>
                  <a:pt x="139" y="100"/>
                </a:lnTo>
                <a:lnTo>
                  <a:pt x="111" y="127"/>
                </a:lnTo>
                <a:lnTo>
                  <a:pt x="84" y="159"/>
                </a:lnTo>
                <a:lnTo>
                  <a:pt x="60" y="195"/>
                </a:lnTo>
                <a:lnTo>
                  <a:pt x="38" y="235"/>
                </a:lnTo>
                <a:lnTo>
                  <a:pt x="19" y="280"/>
                </a:lnTo>
                <a:lnTo>
                  <a:pt x="6" y="325"/>
                </a:lnTo>
                <a:lnTo>
                  <a:pt x="0" y="371"/>
                </a:lnTo>
                <a:lnTo>
                  <a:pt x="2" y="417"/>
                </a:lnTo>
                <a:lnTo>
                  <a:pt x="11" y="463"/>
                </a:lnTo>
                <a:lnTo>
                  <a:pt x="26" y="510"/>
                </a:lnTo>
                <a:lnTo>
                  <a:pt x="47" y="556"/>
                </a:lnTo>
                <a:lnTo>
                  <a:pt x="106" y="651"/>
                </a:lnTo>
                <a:lnTo>
                  <a:pt x="182" y="745"/>
                </a:lnTo>
                <a:lnTo>
                  <a:pt x="273" y="841"/>
                </a:lnTo>
                <a:lnTo>
                  <a:pt x="481" y="1031"/>
                </a:lnTo>
                <a:lnTo>
                  <a:pt x="700" y="1219"/>
                </a:lnTo>
                <a:lnTo>
                  <a:pt x="898" y="1402"/>
                </a:lnTo>
                <a:lnTo>
                  <a:pt x="979" y="1492"/>
                </a:lnTo>
                <a:lnTo>
                  <a:pt x="1043" y="1580"/>
                </a:lnTo>
                <a:lnTo>
                  <a:pt x="1068" y="1623"/>
                </a:lnTo>
                <a:lnTo>
                  <a:pt x="1087" y="1665"/>
                </a:lnTo>
                <a:lnTo>
                  <a:pt x="1100" y="1707"/>
                </a:lnTo>
                <a:lnTo>
                  <a:pt x="1106" y="1748"/>
                </a:lnTo>
                <a:lnTo>
                  <a:pt x="1111" y="1906"/>
                </a:lnTo>
                <a:lnTo>
                  <a:pt x="1111" y="2136"/>
                </a:lnTo>
                <a:lnTo>
                  <a:pt x="1101" y="2694"/>
                </a:lnTo>
                <a:lnTo>
                  <a:pt x="1080" y="3414"/>
                </a:lnTo>
                <a:close/>
              </a:path>
            </a:pathLst>
          </a:custGeom>
          <a:noFill/>
          <a:ln w="70920">
            <a:solidFill>
              <a:srgbClr val="FFFFFF"/>
            </a:solidFill>
            <a:prstDash val="solid"/>
            <a:round/>
          </a:ln>
        </p:spPr>
        <p:txBody>
          <a:bodyPr wrap="none" lIns="125280" tIns="80280" rIns="125280" bIns="802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2" name="Прямая соединительная линия 11"/>
          <p:cNvSpPr/>
          <p:nvPr/>
        </p:nvSpPr>
        <p:spPr>
          <a:xfrm>
            <a:off x="2593080" y="1108800"/>
            <a:ext cx="0" cy="241920"/>
          </a:xfrm>
          <a:prstGeom prst="line">
            <a:avLst/>
          </a:prstGeom>
          <a:noFill/>
          <a:ln w="70920">
            <a:solidFill>
              <a:srgbClr val="FFFFFF"/>
            </a:solidFill>
            <a:prstDash val="solid"/>
            <a:round/>
          </a:ln>
        </p:spPr>
        <p:txBody>
          <a:bodyPr wrap="none" lIns="125280" tIns="80280" rIns="125280" bIns="802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3" name="Прямая соединительная линия 12"/>
          <p:cNvSpPr/>
          <p:nvPr/>
        </p:nvSpPr>
        <p:spPr>
          <a:xfrm flipH="1">
            <a:off x="3427559" y="1458719"/>
            <a:ext cx="171361" cy="171000"/>
          </a:xfrm>
          <a:prstGeom prst="line">
            <a:avLst/>
          </a:prstGeom>
          <a:noFill/>
          <a:ln w="70920">
            <a:solidFill>
              <a:srgbClr val="FFFFFF"/>
            </a:solidFill>
            <a:prstDash val="solid"/>
            <a:round/>
          </a:ln>
        </p:spPr>
        <p:txBody>
          <a:bodyPr wrap="none" lIns="125280" tIns="80280" rIns="125280" bIns="802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4" name="Прямая соединительная линия 13"/>
          <p:cNvSpPr/>
          <p:nvPr/>
        </p:nvSpPr>
        <p:spPr>
          <a:xfrm flipH="1">
            <a:off x="3621960" y="2394719"/>
            <a:ext cx="241559" cy="0"/>
          </a:xfrm>
          <a:prstGeom prst="line">
            <a:avLst/>
          </a:prstGeom>
          <a:noFill/>
          <a:ln w="70920">
            <a:solidFill>
              <a:srgbClr val="FFFFFF"/>
            </a:solidFill>
            <a:prstDash val="solid"/>
            <a:round/>
          </a:ln>
        </p:spPr>
        <p:txBody>
          <a:bodyPr wrap="none" lIns="125280" tIns="80280" rIns="125280" bIns="802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5" name="Прямая соединительная линия 14"/>
          <p:cNvSpPr/>
          <p:nvPr/>
        </p:nvSpPr>
        <p:spPr>
          <a:xfrm>
            <a:off x="1587240" y="1458719"/>
            <a:ext cx="170999" cy="171000"/>
          </a:xfrm>
          <a:prstGeom prst="line">
            <a:avLst/>
          </a:prstGeom>
          <a:noFill/>
          <a:ln w="70920">
            <a:solidFill>
              <a:srgbClr val="FFFFFF"/>
            </a:solidFill>
            <a:prstDash val="solid"/>
            <a:round/>
          </a:ln>
        </p:spPr>
        <p:txBody>
          <a:bodyPr wrap="none" lIns="125280" tIns="80280" rIns="125280" bIns="802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6" name="Прямая соединительная линия 15"/>
          <p:cNvSpPr/>
          <p:nvPr/>
        </p:nvSpPr>
        <p:spPr>
          <a:xfrm>
            <a:off x="1322280" y="2394719"/>
            <a:ext cx="241920" cy="0"/>
          </a:xfrm>
          <a:prstGeom prst="line">
            <a:avLst/>
          </a:prstGeom>
          <a:noFill/>
          <a:ln w="70920">
            <a:solidFill>
              <a:srgbClr val="FFFFFF"/>
            </a:solidFill>
            <a:prstDash val="solid"/>
            <a:round/>
          </a:ln>
        </p:spPr>
        <p:txBody>
          <a:bodyPr wrap="none" lIns="125280" tIns="80280" rIns="125280" bIns="802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7" name="Полилиния 16"/>
          <p:cNvSpPr/>
          <p:nvPr/>
        </p:nvSpPr>
        <p:spPr>
          <a:xfrm>
            <a:off x="1862280" y="1703880"/>
            <a:ext cx="1409399" cy="169740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916" h="4716">
                <a:moveTo>
                  <a:pt x="1958" y="0"/>
                </a:moveTo>
                <a:lnTo>
                  <a:pt x="1958" y="0"/>
                </a:lnTo>
                <a:lnTo>
                  <a:pt x="1958" y="0"/>
                </a:lnTo>
                <a:lnTo>
                  <a:pt x="1825" y="4"/>
                </a:lnTo>
                <a:lnTo>
                  <a:pt x="1697" y="16"/>
                </a:lnTo>
                <a:lnTo>
                  <a:pt x="1572" y="36"/>
                </a:lnTo>
                <a:lnTo>
                  <a:pt x="1450" y="64"/>
                </a:lnTo>
                <a:lnTo>
                  <a:pt x="1331" y="100"/>
                </a:lnTo>
                <a:lnTo>
                  <a:pt x="1213" y="146"/>
                </a:lnTo>
                <a:lnTo>
                  <a:pt x="1096" y="200"/>
                </a:lnTo>
                <a:lnTo>
                  <a:pt x="979" y="263"/>
                </a:lnTo>
                <a:lnTo>
                  <a:pt x="866" y="333"/>
                </a:lnTo>
                <a:lnTo>
                  <a:pt x="761" y="407"/>
                </a:lnTo>
                <a:lnTo>
                  <a:pt x="662" y="486"/>
                </a:lnTo>
                <a:lnTo>
                  <a:pt x="571" y="571"/>
                </a:lnTo>
                <a:lnTo>
                  <a:pt x="486" y="663"/>
                </a:lnTo>
                <a:lnTo>
                  <a:pt x="406" y="761"/>
                </a:lnTo>
                <a:lnTo>
                  <a:pt x="332" y="866"/>
                </a:lnTo>
                <a:lnTo>
                  <a:pt x="262" y="979"/>
                </a:lnTo>
                <a:lnTo>
                  <a:pt x="199" y="1096"/>
                </a:lnTo>
                <a:lnTo>
                  <a:pt x="145" y="1213"/>
                </a:lnTo>
                <a:lnTo>
                  <a:pt x="100" y="1331"/>
                </a:lnTo>
                <a:lnTo>
                  <a:pt x="63" y="1451"/>
                </a:lnTo>
                <a:lnTo>
                  <a:pt x="35" y="1572"/>
                </a:lnTo>
                <a:lnTo>
                  <a:pt x="16" y="1697"/>
                </a:lnTo>
                <a:lnTo>
                  <a:pt x="4" y="1825"/>
                </a:lnTo>
                <a:lnTo>
                  <a:pt x="0" y="1958"/>
                </a:lnTo>
                <a:lnTo>
                  <a:pt x="0" y="1958"/>
                </a:lnTo>
                <a:lnTo>
                  <a:pt x="0" y="1958"/>
                </a:lnTo>
                <a:lnTo>
                  <a:pt x="4" y="2090"/>
                </a:lnTo>
                <a:lnTo>
                  <a:pt x="16" y="2219"/>
                </a:lnTo>
                <a:lnTo>
                  <a:pt x="35" y="2343"/>
                </a:lnTo>
                <a:lnTo>
                  <a:pt x="64" y="2465"/>
                </a:lnTo>
                <a:lnTo>
                  <a:pt x="100" y="2584"/>
                </a:lnTo>
                <a:lnTo>
                  <a:pt x="145" y="2702"/>
                </a:lnTo>
                <a:lnTo>
                  <a:pt x="199" y="2818"/>
                </a:lnTo>
                <a:lnTo>
                  <a:pt x="262" y="2935"/>
                </a:lnTo>
                <a:lnTo>
                  <a:pt x="332" y="3048"/>
                </a:lnTo>
                <a:lnTo>
                  <a:pt x="406" y="3153"/>
                </a:lnTo>
                <a:lnTo>
                  <a:pt x="486" y="3251"/>
                </a:lnTo>
                <a:lnTo>
                  <a:pt x="571" y="3343"/>
                </a:lnTo>
                <a:lnTo>
                  <a:pt x="663" y="3428"/>
                </a:lnTo>
                <a:lnTo>
                  <a:pt x="761" y="3508"/>
                </a:lnTo>
                <a:lnTo>
                  <a:pt x="866" y="3582"/>
                </a:lnTo>
                <a:lnTo>
                  <a:pt x="979" y="3652"/>
                </a:lnTo>
                <a:lnTo>
                  <a:pt x="1061" y="3697"/>
                </a:lnTo>
                <a:lnTo>
                  <a:pt x="1141" y="3736"/>
                </a:lnTo>
                <a:lnTo>
                  <a:pt x="1224" y="3771"/>
                </a:lnTo>
                <a:lnTo>
                  <a:pt x="1311" y="3804"/>
                </a:lnTo>
                <a:lnTo>
                  <a:pt x="1311" y="3807"/>
                </a:lnTo>
                <a:lnTo>
                  <a:pt x="1311" y="4486"/>
                </a:lnTo>
                <a:lnTo>
                  <a:pt x="1312" y="4509"/>
                </a:lnTo>
                <a:lnTo>
                  <a:pt x="1316" y="4532"/>
                </a:lnTo>
                <a:lnTo>
                  <a:pt x="1321" y="4554"/>
                </a:lnTo>
                <a:lnTo>
                  <a:pt x="1329" y="4575"/>
                </a:lnTo>
                <a:lnTo>
                  <a:pt x="1339" y="4595"/>
                </a:lnTo>
                <a:lnTo>
                  <a:pt x="1350" y="4614"/>
                </a:lnTo>
                <a:lnTo>
                  <a:pt x="1363" y="4632"/>
                </a:lnTo>
                <a:lnTo>
                  <a:pt x="1378" y="4648"/>
                </a:lnTo>
                <a:lnTo>
                  <a:pt x="1395" y="4663"/>
                </a:lnTo>
                <a:lnTo>
                  <a:pt x="1412" y="4676"/>
                </a:lnTo>
                <a:lnTo>
                  <a:pt x="1431" y="4688"/>
                </a:lnTo>
                <a:lnTo>
                  <a:pt x="1451" y="4698"/>
                </a:lnTo>
                <a:lnTo>
                  <a:pt x="1473" y="4705"/>
                </a:lnTo>
                <a:lnTo>
                  <a:pt x="1495" y="4711"/>
                </a:lnTo>
                <a:lnTo>
                  <a:pt x="1517" y="4715"/>
                </a:lnTo>
                <a:lnTo>
                  <a:pt x="1541" y="4716"/>
                </a:lnTo>
                <a:lnTo>
                  <a:pt x="2375" y="4716"/>
                </a:lnTo>
                <a:lnTo>
                  <a:pt x="2398" y="4715"/>
                </a:lnTo>
                <a:lnTo>
                  <a:pt x="2421" y="4711"/>
                </a:lnTo>
                <a:lnTo>
                  <a:pt x="2443" y="4705"/>
                </a:lnTo>
                <a:lnTo>
                  <a:pt x="2464" y="4698"/>
                </a:lnTo>
                <a:lnTo>
                  <a:pt x="2485" y="4688"/>
                </a:lnTo>
                <a:lnTo>
                  <a:pt x="2503" y="4676"/>
                </a:lnTo>
                <a:lnTo>
                  <a:pt x="2521" y="4663"/>
                </a:lnTo>
                <a:lnTo>
                  <a:pt x="2538" y="4648"/>
                </a:lnTo>
                <a:lnTo>
                  <a:pt x="2552" y="4632"/>
                </a:lnTo>
                <a:lnTo>
                  <a:pt x="2566" y="4614"/>
                </a:lnTo>
                <a:lnTo>
                  <a:pt x="2577" y="4595"/>
                </a:lnTo>
                <a:lnTo>
                  <a:pt x="2587" y="4575"/>
                </a:lnTo>
                <a:lnTo>
                  <a:pt x="2595" y="4554"/>
                </a:lnTo>
                <a:lnTo>
                  <a:pt x="2600" y="4532"/>
                </a:lnTo>
                <a:lnTo>
                  <a:pt x="2604" y="4509"/>
                </a:lnTo>
                <a:lnTo>
                  <a:pt x="2605" y="4486"/>
                </a:lnTo>
                <a:lnTo>
                  <a:pt x="2605" y="3807"/>
                </a:lnTo>
                <a:lnTo>
                  <a:pt x="2605" y="3807"/>
                </a:lnTo>
                <a:lnTo>
                  <a:pt x="2605" y="3806"/>
                </a:lnTo>
                <a:lnTo>
                  <a:pt x="2605" y="3806"/>
                </a:lnTo>
                <a:lnTo>
                  <a:pt x="2605" y="3806"/>
                </a:lnTo>
                <a:lnTo>
                  <a:pt x="2605" y="3806"/>
                </a:lnTo>
                <a:lnTo>
                  <a:pt x="2604" y="3805"/>
                </a:lnTo>
                <a:lnTo>
                  <a:pt x="2604" y="3805"/>
                </a:lnTo>
                <a:lnTo>
                  <a:pt x="2604" y="3805"/>
                </a:lnTo>
                <a:lnTo>
                  <a:pt x="2604" y="3804"/>
                </a:lnTo>
                <a:lnTo>
                  <a:pt x="2604" y="3804"/>
                </a:lnTo>
                <a:lnTo>
                  <a:pt x="2604" y="3804"/>
                </a:lnTo>
                <a:lnTo>
                  <a:pt x="2604" y="3804"/>
                </a:lnTo>
                <a:lnTo>
                  <a:pt x="2604" y="3804"/>
                </a:lnTo>
                <a:lnTo>
                  <a:pt x="2692" y="3771"/>
                </a:lnTo>
                <a:lnTo>
                  <a:pt x="2774" y="3736"/>
                </a:lnTo>
                <a:lnTo>
                  <a:pt x="2855" y="3697"/>
                </a:lnTo>
                <a:lnTo>
                  <a:pt x="2937" y="3652"/>
                </a:lnTo>
                <a:lnTo>
                  <a:pt x="3050" y="3582"/>
                </a:lnTo>
                <a:lnTo>
                  <a:pt x="3155" y="3508"/>
                </a:lnTo>
                <a:lnTo>
                  <a:pt x="3253" y="3428"/>
                </a:lnTo>
                <a:lnTo>
                  <a:pt x="3345" y="3343"/>
                </a:lnTo>
                <a:lnTo>
                  <a:pt x="3430" y="3251"/>
                </a:lnTo>
                <a:lnTo>
                  <a:pt x="3509" y="3153"/>
                </a:lnTo>
                <a:lnTo>
                  <a:pt x="3584" y="3048"/>
                </a:lnTo>
                <a:lnTo>
                  <a:pt x="3654" y="2935"/>
                </a:lnTo>
                <a:lnTo>
                  <a:pt x="3717" y="2818"/>
                </a:lnTo>
                <a:lnTo>
                  <a:pt x="3771" y="2702"/>
                </a:lnTo>
                <a:lnTo>
                  <a:pt x="3816" y="2584"/>
                </a:lnTo>
                <a:lnTo>
                  <a:pt x="3852" y="2465"/>
                </a:lnTo>
                <a:lnTo>
                  <a:pt x="3880" y="2343"/>
                </a:lnTo>
                <a:lnTo>
                  <a:pt x="3900" y="2219"/>
                </a:lnTo>
                <a:lnTo>
                  <a:pt x="3912" y="2090"/>
                </a:lnTo>
                <a:lnTo>
                  <a:pt x="3916" y="1958"/>
                </a:lnTo>
                <a:lnTo>
                  <a:pt x="3916" y="1958"/>
                </a:lnTo>
                <a:lnTo>
                  <a:pt x="3916" y="1958"/>
                </a:lnTo>
                <a:lnTo>
                  <a:pt x="3912" y="1825"/>
                </a:lnTo>
                <a:lnTo>
                  <a:pt x="3900" y="1697"/>
                </a:lnTo>
                <a:lnTo>
                  <a:pt x="3881" y="1572"/>
                </a:lnTo>
                <a:lnTo>
                  <a:pt x="3853" y="1451"/>
                </a:lnTo>
                <a:lnTo>
                  <a:pt x="3816" y="1331"/>
                </a:lnTo>
                <a:lnTo>
                  <a:pt x="3771" y="1213"/>
                </a:lnTo>
                <a:lnTo>
                  <a:pt x="3717" y="1096"/>
                </a:lnTo>
                <a:lnTo>
                  <a:pt x="3654" y="979"/>
                </a:lnTo>
                <a:lnTo>
                  <a:pt x="3584" y="866"/>
                </a:lnTo>
                <a:lnTo>
                  <a:pt x="3510" y="761"/>
                </a:lnTo>
                <a:lnTo>
                  <a:pt x="3430" y="663"/>
                </a:lnTo>
                <a:lnTo>
                  <a:pt x="3345" y="571"/>
                </a:lnTo>
                <a:lnTo>
                  <a:pt x="3253" y="486"/>
                </a:lnTo>
                <a:lnTo>
                  <a:pt x="3155" y="407"/>
                </a:lnTo>
                <a:lnTo>
                  <a:pt x="3050" y="333"/>
                </a:lnTo>
                <a:lnTo>
                  <a:pt x="2937" y="263"/>
                </a:lnTo>
                <a:lnTo>
                  <a:pt x="2820" y="200"/>
                </a:lnTo>
                <a:lnTo>
                  <a:pt x="2703" y="146"/>
                </a:lnTo>
                <a:lnTo>
                  <a:pt x="2585" y="100"/>
                </a:lnTo>
                <a:lnTo>
                  <a:pt x="2465" y="64"/>
                </a:lnTo>
                <a:lnTo>
                  <a:pt x="2344" y="36"/>
                </a:lnTo>
                <a:lnTo>
                  <a:pt x="2219" y="16"/>
                </a:lnTo>
                <a:lnTo>
                  <a:pt x="2091" y="4"/>
                </a:lnTo>
                <a:close/>
              </a:path>
            </a:pathLst>
          </a:custGeom>
          <a:noFill/>
          <a:ln w="70920">
            <a:solidFill>
              <a:srgbClr val="000000"/>
            </a:solidFill>
            <a:prstDash val="solid"/>
            <a:miter/>
          </a:ln>
        </p:spPr>
        <p:txBody>
          <a:bodyPr wrap="none" lIns="125280" tIns="80280" rIns="125280" bIns="802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2236320" y="3401279"/>
            <a:ext cx="661320" cy="1648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838" h="459">
                <a:moveTo>
                  <a:pt x="919" y="459"/>
                </a:moveTo>
                <a:lnTo>
                  <a:pt x="1608" y="459"/>
                </a:lnTo>
                <a:lnTo>
                  <a:pt x="1631" y="458"/>
                </a:lnTo>
                <a:lnTo>
                  <a:pt x="1654" y="454"/>
                </a:lnTo>
                <a:lnTo>
                  <a:pt x="1676" y="449"/>
                </a:lnTo>
                <a:lnTo>
                  <a:pt x="1697" y="441"/>
                </a:lnTo>
                <a:lnTo>
                  <a:pt x="1718" y="431"/>
                </a:lnTo>
                <a:lnTo>
                  <a:pt x="1737" y="420"/>
                </a:lnTo>
                <a:lnTo>
                  <a:pt x="1754" y="407"/>
                </a:lnTo>
                <a:lnTo>
                  <a:pt x="1771" y="392"/>
                </a:lnTo>
                <a:lnTo>
                  <a:pt x="1785" y="376"/>
                </a:lnTo>
                <a:lnTo>
                  <a:pt x="1799" y="358"/>
                </a:lnTo>
                <a:lnTo>
                  <a:pt x="1810" y="339"/>
                </a:lnTo>
                <a:lnTo>
                  <a:pt x="1820" y="319"/>
                </a:lnTo>
                <a:lnTo>
                  <a:pt x="1828" y="298"/>
                </a:lnTo>
                <a:lnTo>
                  <a:pt x="1833" y="276"/>
                </a:lnTo>
                <a:lnTo>
                  <a:pt x="1837" y="253"/>
                </a:lnTo>
                <a:lnTo>
                  <a:pt x="1838" y="230"/>
                </a:lnTo>
                <a:lnTo>
                  <a:pt x="1837" y="207"/>
                </a:lnTo>
                <a:lnTo>
                  <a:pt x="1833" y="184"/>
                </a:lnTo>
                <a:lnTo>
                  <a:pt x="1828" y="162"/>
                </a:lnTo>
                <a:lnTo>
                  <a:pt x="1820" y="141"/>
                </a:lnTo>
                <a:lnTo>
                  <a:pt x="1810" y="121"/>
                </a:lnTo>
                <a:lnTo>
                  <a:pt x="1799" y="102"/>
                </a:lnTo>
                <a:lnTo>
                  <a:pt x="1785" y="84"/>
                </a:lnTo>
                <a:lnTo>
                  <a:pt x="1771" y="68"/>
                </a:lnTo>
                <a:lnTo>
                  <a:pt x="1754" y="53"/>
                </a:lnTo>
                <a:lnTo>
                  <a:pt x="1737" y="39"/>
                </a:lnTo>
                <a:lnTo>
                  <a:pt x="1718" y="28"/>
                </a:lnTo>
                <a:lnTo>
                  <a:pt x="1697" y="18"/>
                </a:lnTo>
                <a:lnTo>
                  <a:pt x="1676" y="10"/>
                </a:lnTo>
                <a:lnTo>
                  <a:pt x="1654" y="5"/>
                </a:lnTo>
                <a:lnTo>
                  <a:pt x="1631" y="1"/>
                </a:lnTo>
                <a:lnTo>
                  <a:pt x="1608" y="0"/>
                </a:lnTo>
                <a:lnTo>
                  <a:pt x="230" y="0"/>
                </a:lnTo>
                <a:lnTo>
                  <a:pt x="206" y="1"/>
                </a:lnTo>
                <a:lnTo>
                  <a:pt x="184" y="5"/>
                </a:lnTo>
                <a:lnTo>
                  <a:pt x="162" y="10"/>
                </a:lnTo>
                <a:lnTo>
                  <a:pt x="140" y="18"/>
                </a:lnTo>
                <a:lnTo>
                  <a:pt x="120" y="28"/>
                </a:lnTo>
                <a:lnTo>
                  <a:pt x="101" y="39"/>
                </a:lnTo>
                <a:lnTo>
                  <a:pt x="84" y="53"/>
                </a:lnTo>
                <a:lnTo>
                  <a:pt x="67" y="68"/>
                </a:lnTo>
                <a:lnTo>
                  <a:pt x="53" y="84"/>
                </a:lnTo>
                <a:lnTo>
                  <a:pt x="39" y="102"/>
                </a:lnTo>
                <a:lnTo>
                  <a:pt x="28" y="121"/>
                </a:lnTo>
                <a:lnTo>
                  <a:pt x="18" y="141"/>
                </a:lnTo>
                <a:lnTo>
                  <a:pt x="10" y="162"/>
                </a:lnTo>
                <a:lnTo>
                  <a:pt x="5" y="184"/>
                </a:lnTo>
                <a:lnTo>
                  <a:pt x="1" y="207"/>
                </a:lnTo>
                <a:lnTo>
                  <a:pt x="0" y="230"/>
                </a:lnTo>
                <a:lnTo>
                  <a:pt x="1" y="253"/>
                </a:lnTo>
                <a:lnTo>
                  <a:pt x="5" y="276"/>
                </a:lnTo>
                <a:lnTo>
                  <a:pt x="10" y="298"/>
                </a:lnTo>
                <a:lnTo>
                  <a:pt x="18" y="319"/>
                </a:lnTo>
                <a:lnTo>
                  <a:pt x="28" y="339"/>
                </a:lnTo>
                <a:lnTo>
                  <a:pt x="39" y="358"/>
                </a:lnTo>
                <a:lnTo>
                  <a:pt x="53" y="376"/>
                </a:lnTo>
                <a:lnTo>
                  <a:pt x="67" y="392"/>
                </a:lnTo>
                <a:lnTo>
                  <a:pt x="84" y="407"/>
                </a:lnTo>
                <a:lnTo>
                  <a:pt x="101" y="420"/>
                </a:lnTo>
                <a:lnTo>
                  <a:pt x="120" y="431"/>
                </a:lnTo>
                <a:lnTo>
                  <a:pt x="140" y="441"/>
                </a:lnTo>
                <a:lnTo>
                  <a:pt x="162" y="449"/>
                </a:lnTo>
                <a:lnTo>
                  <a:pt x="184" y="454"/>
                </a:lnTo>
                <a:lnTo>
                  <a:pt x="206" y="458"/>
                </a:lnTo>
                <a:lnTo>
                  <a:pt x="230" y="459"/>
                </a:lnTo>
                <a:close/>
              </a:path>
            </a:pathLst>
          </a:custGeom>
          <a:noFill/>
          <a:ln w="70920">
            <a:solidFill>
              <a:srgbClr val="000000"/>
            </a:solidFill>
            <a:prstDash val="solid"/>
            <a:round/>
          </a:ln>
        </p:spPr>
        <p:txBody>
          <a:bodyPr wrap="none" lIns="125280" tIns="80280" rIns="125280" bIns="802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9" name="Полилиния 18"/>
          <p:cNvSpPr/>
          <p:nvPr/>
        </p:nvSpPr>
        <p:spPr>
          <a:xfrm>
            <a:off x="2300040" y="3564360"/>
            <a:ext cx="533880" cy="1652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484" h="460">
                <a:moveTo>
                  <a:pt x="742" y="460"/>
                </a:moveTo>
                <a:lnTo>
                  <a:pt x="1254" y="460"/>
                </a:lnTo>
                <a:lnTo>
                  <a:pt x="1277" y="459"/>
                </a:lnTo>
                <a:lnTo>
                  <a:pt x="1300" y="455"/>
                </a:lnTo>
                <a:lnTo>
                  <a:pt x="1322" y="450"/>
                </a:lnTo>
                <a:lnTo>
                  <a:pt x="1343" y="442"/>
                </a:lnTo>
                <a:lnTo>
                  <a:pt x="1364" y="432"/>
                </a:lnTo>
                <a:lnTo>
                  <a:pt x="1383" y="421"/>
                </a:lnTo>
                <a:lnTo>
                  <a:pt x="1400" y="407"/>
                </a:lnTo>
                <a:lnTo>
                  <a:pt x="1417" y="393"/>
                </a:lnTo>
                <a:lnTo>
                  <a:pt x="1431" y="376"/>
                </a:lnTo>
                <a:lnTo>
                  <a:pt x="1445" y="359"/>
                </a:lnTo>
                <a:lnTo>
                  <a:pt x="1456" y="340"/>
                </a:lnTo>
                <a:lnTo>
                  <a:pt x="1466" y="319"/>
                </a:lnTo>
                <a:lnTo>
                  <a:pt x="1474" y="298"/>
                </a:lnTo>
                <a:lnTo>
                  <a:pt x="1479" y="276"/>
                </a:lnTo>
                <a:lnTo>
                  <a:pt x="1483" y="253"/>
                </a:lnTo>
                <a:lnTo>
                  <a:pt x="1484" y="230"/>
                </a:lnTo>
                <a:lnTo>
                  <a:pt x="1484" y="230"/>
                </a:lnTo>
                <a:lnTo>
                  <a:pt x="1483" y="206"/>
                </a:lnTo>
                <a:lnTo>
                  <a:pt x="1479" y="184"/>
                </a:lnTo>
                <a:lnTo>
                  <a:pt x="1474" y="162"/>
                </a:lnTo>
                <a:lnTo>
                  <a:pt x="1466" y="140"/>
                </a:lnTo>
                <a:lnTo>
                  <a:pt x="1456" y="120"/>
                </a:lnTo>
                <a:lnTo>
                  <a:pt x="1445" y="101"/>
                </a:lnTo>
                <a:lnTo>
                  <a:pt x="1431" y="84"/>
                </a:lnTo>
                <a:lnTo>
                  <a:pt x="1417" y="67"/>
                </a:lnTo>
                <a:lnTo>
                  <a:pt x="1400" y="53"/>
                </a:lnTo>
                <a:lnTo>
                  <a:pt x="1383" y="39"/>
                </a:lnTo>
                <a:lnTo>
                  <a:pt x="1364" y="28"/>
                </a:lnTo>
                <a:lnTo>
                  <a:pt x="1343" y="18"/>
                </a:lnTo>
                <a:lnTo>
                  <a:pt x="1322" y="10"/>
                </a:lnTo>
                <a:lnTo>
                  <a:pt x="1300" y="5"/>
                </a:lnTo>
                <a:lnTo>
                  <a:pt x="1277" y="1"/>
                </a:lnTo>
                <a:lnTo>
                  <a:pt x="1254" y="0"/>
                </a:lnTo>
                <a:lnTo>
                  <a:pt x="230" y="0"/>
                </a:lnTo>
                <a:lnTo>
                  <a:pt x="206" y="1"/>
                </a:lnTo>
                <a:lnTo>
                  <a:pt x="184" y="5"/>
                </a:lnTo>
                <a:lnTo>
                  <a:pt x="162" y="10"/>
                </a:lnTo>
                <a:lnTo>
                  <a:pt x="140" y="18"/>
                </a:lnTo>
                <a:lnTo>
                  <a:pt x="120" y="28"/>
                </a:lnTo>
                <a:lnTo>
                  <a:pt x="101" y="39"/>
                </a:lnTo>
                <a:lnTo>
                  <a:pt x="84" y="53"/>
                </a:lnTo>
                <a:lnTo>
                  <a:pt x="67" y="67"/>
                </a:lnTo>
                <a:lnTo>
                  <a:pt x="53" y="84"/>
                </a:lnTo>
                <a:lnTo>
                  <a:pt x="39" y="101"/>
                </a:lnTo>
                <a:lnTo>
                  <a:pt x="28" y="120"/>
                </a:lnTo>
                <a:lnTo>
                  <a:pt x="18" y="140"/>
                </a:lnTo>
                <a:lnTo>
                  <a:pt x="10" y="162"/>
                </a:lnTo>
                <a:lnTo>
                  <a:pt x="5" y="184"/>
                </a:lnTo>
                <a:lnTo>
                  <a:pt x="1" y="206"/>
                </a:lnTo>
                <a:lnTo>
                  <a:pt x="0" y="230"/>
                </a:lnTo>
                <a:lnTo>
                  <a:pt x="0" y="230"/>
                </a:lnTo>
                <a:lnTo>
                  <a:pt x="1" y="253"/>
                </a:lnTo>
                <a:lnTo>
                  <a:pt x="5" y="276"/>
                </a:lnTo>
                <a:lnTo>
                  <a:pt x="10" y="298"/>
                </a:lnTo>
                <a:lnTo>
                  <a:pt x="18" y="319"/>
                </a:lnTo>
                <a:lnTo>
                  <a:pt x="28" y="340"/>
                </a:lnTo>
                <a:lnTo>
                  <a:pt x="39" y="359"/>
                </a:lnTo>
                <a:lnTo>
                  <a:pt x="53" y="376"/>
                </a:lnTo>
                <a:lnTo>
                  <a:pt x="67" y="393"/>
                </a:lnTo>
                <a:lnTo>
                  <a:pt x="84" y="407"/>
                </a:lnTo>
                <a:lnTo>
                  <a:pt x="101" y="421"/>
                </a:lnTo>
                <a:lnTo>
                  <a:pt x="120" y="432"/>
                </a:lnTo>
                <a:lnTo>
                  <a:pt x="140" y="442"/>
                </a:lnTo>
                <a:lnTo>
                  <a:pt x="162" y="450"/>
                </a:lnTo>
                <a:lnTo>
                  <a:pt x="184" y="455"/>
                </a:lnTo>
                <a:lnTo>
                  <a:pt x="206" y="459"/>
                </a:lnTo>
                <a:lnTo>
                  <a:pt x="230" y="460"/>
                </a:lnTo>
                <a:close/>
              </a:path>
            </a:pathLst>
          </a:custGeom>
          <a:noFill/>
          <a:ln w="70920">
            <a:solidFill>
              <a:srgbClr val="000000"/>
            </a:solidFill>
            <a:prstDash val="solid"/>
            <a:round/>
          </a:ln>
        </p:spPr>
        <p:txBody>
          <a:bodyPr wrap="none" lIns="125280" tIns="80280" rIns="125280" bIns="802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0" name="Полилиния 19"/>
          <p:cNvSpPr/>
          <p:nvPr/>
        </p:nvSpPr>
        <p:spPr>
          <a:xfrm>
            <a:off x="2247840" y="2172600"/>
            <a:ext cx="645480" cy="12286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794" h="3414">
                <a:moveTo>
                  <a:pt x="651" y="3414"/>
                </a:moveTo>
                <a:lnTo>
                  <a:pt x="665" y="2552"/>
                </a:lnTo>
                <a:lnTo>
                  <a:pt x="673" y="2098"/>
                </a:lnTo>
                <a:lnTo>
                  <a:pt x="683" y="1805"/>
                </a:lnTo>
                <a:lnTo>
                  <a:pt x="689" y="1752"/>
                </a:lnTo>
                <a:lnTo>
                  <a:pt x="702" y="1703"/>
                </a:lnTo>
                <a:lnTo>
                  <a:pt x="720" y="1656"/>
                </a:lnTo>
                <a:lnTo>
                  <a:pt x="744" y="1612"/>
                </a:lnTo>
                <a:lnTo>
                  <a:pt x="772" y="1569"/>
                </a:lnTo>
                <a:lnTo>
                  <a:pt x="805" y="1529"/>
                </a:lnTo>
                <a:lnTo>
                  <a:pt x="882" y="1454"/>
                </a:lnTo>
                <a:lnTo>
                  <a:pt x="971" y="1385"/>
                </a:lnTo>
                <a:lnTo>
                  <a:pt x="1070" y="1320"/>
                </a:lnTo>
                <a:lnTo>
                  <a:pt x="1280" y="1194"/>
                </a:lnTo>
                <a:lnTo>
                  <a:pt x="1485" y="1065"/>
                </a:lnTo>
                <a:lnTo>
                  <a:pt x="1576" y="995"/>
                </a:lnTo>
                <a:lnTo>
                  <a:pt x="1656" y="918"/>
                </a:lnTo>
                <a:lnTo>
                  <a:pt x="1691" y="877"/>
                </a:lnTo>
                <a:lnTo>
                  <a:pt x="1721" y="834"/>
                </a:lnTo>
                <a:lnTo>
                  <a:pt x="1747" y="789"/>
                </a:lnTo>
                <a:lnTo>
                  <a:pt x="1767" y="741"/>
                </a:lnTo>
                <a:lnTo>
                  <a:pt x="1782" y="690"/>
                </a:lnTo>
                <a:lnTo>
                  <a:pt x="1791" y="637"/>
                </a:lnTo>
                <a:lnTo>
                  <a:pt x="1794" y="580"/>
                </a:lnTo>
                <a:lnTo>
                  <a:pt x="1790" y="520"/>
                </a:lnTo>
                <a:lnTo>
                  <a:pt x="1781" y="472"/>
                </a:lnTo>
                <a:lnTo>
                  <a:pt x="1766" y="430"/>
                </a:lnTo>
                <a:lnTo>
                  <a:pt x="1746" y="393"/>
                </a:lnTo>
                <a:lnTo>
                  <a:pt x="1721" y="362"/>
                </a:lnTo>
                <a:lnTo>
                  <a:pt x="1692" y="336"/>
                </a:lnTo>
                <a:lnTo>
                  <a:pt x="1659" y="314"/>
                </a:lnTo>
                <a:lnTo>
                  <a:pt x="1623" y="298"/>
                </a:lnTo>
                <a:lnTo>
                  <a:pt x="1583" y="286"/>
                </a:lnTo>
                <a:lnTo>
                  <a:pt x="1542" y="278"/>
                </a:lnTo>
                <a:lnTo>
                  <a:pt x="1498" y="274"/>
                </a:lnTo>
                <a:lnTo>
                  <a:pt x="1405" y="277"/>
                </a:lnTo>
                <a:lnTo>
                  <a:pt x="1309" y="294"/>
                </a:lnTo>
                <a:lnTo>
                  <a:pt x="1214" y="322"/>
                </a:lnTo>
                <a:lnTo>
                  <a:pt x="1122" y="360"/>
                </a:lnTo>
                <a:lnTo>
                  <a:pt x="1037" y="406"/>
                </a:lnTo>
                <a:lnTo>
                  <a:pt x="963" y="458"/>
                </a:lnTo>
                <a:lnTo>
                  <a:pt x="932" y="486"/>
                </a:lnTo>
                <a:lnTo>
                  <a:pt x="904" y="515"/>
                </a:lnTo>
                <a:lnTo>
                  <a:pt x="880" y="545"/>
                </a:lnTo>
                <a:lnTo>
                  <a:pt x="862" y="574"/>
                </a:lnTo>
                <a:lnTo>
                  <a:pt x="849" y="604"/>
                </a:lnTo>
                <a:lnTo>
                  <a:pt x="841" y="634"/>
                </a:lnTo>
                <a:lnTo>
                  <a:pt x="840" y="664"/>
                </a:lnTo>
                <a:lnTo>
                  <a:pt x="846" y="694"/>
                </a:lnTo>
                <a:lnTo>
                  <a:pt x="858" y="722"/>
                </a:lnTo>
                <a:lnTo>
                  <a:pt x="878" y="750"/>
                </a:lnTo>
                <a:lnTo>
                  <a:pt x="896" y="768"/>
                </a:lnTo>
                <a:lnTo>
                  <a:pt x="914" y="783"/>
                </a:lnTo>
                <a:lnTo>
                  <a:pt x="932" y="793"/>
                </a:lnTo>
                <a:lnTo>
                  <a:pt x="949" y="799"/>
                </a:lnTo>
                <a:lnTo>
                  <a:pt x="966" y="802"/>
                </a:lnTo>
                <a:lnTo>
                  <a:pt x="983" y="801"/>
                </a:lnTo>
                <a:lnTo>
                  <a:pt x="999" y="796"/>
                </a:lnTo>
                <a:lnTo>
                  <a:pt x="1015" y="789"/>
                </a:lnTo>
                <a:lnTo>
                  <a:pt x="1030" y="779"/>
                </a:lnTo>
                <a:lnTo>
                  <a:pt x="1044" y="766"/>
                </a:lnTo>
                <a:lnTo>
                  <a:pt x="1057" y="750"/>
                </a:lnTo>
                <a:lnTo>
                  <a:pt x="1069" y="732"/>
                </a:lnTo>
                <a:lnTo>
                  <a:pt x="1091" y="691"/>
                </a:lnTo>
                <a:lnTo>
                  <a:pt x="1107" y="642"/>
                </a:lnTo>
                <a:lnTo>
                  <a:pt x="1118" y="588"/>
                </a:lnTo>
                <a:lnTo>
                  <a:pt x="1124" y="530"/>
                </a:lnTo>
                <a:lnTo>
                  <a:pt x="1122" y="471"/>
                </a:lnTo>
                <a:lnTo>
                  <a:pt x="1113" y="411"/>
                </a:lnTo>
                <a:lnTo>
                  <a:pt x="1095" y="352"/>
                </a:lnTo>
                <a:lnTo>
                  <a:pt x="1069" y="296"/>
                </a:lnTo>
                <a:lnTo>
                  <a:pt x="1053" y="269"/>
                </a:lnTo>
                <a:lnTo>
                  <a:pt x="1034" y="244"/>
                </a:lnTo>
                <a:lnTo>
                  <a:pt x="1012" y="220"/>
                </a:lnTo>
                <a:lnTo>
                  <a:pt x="988" y="198"/>
                </a:lnTo>
                <a:lnTo>
                  <a:pt x="955" y="174"/>
                </a:lnTo>
                <a:lnTo>
                  <a:pt x="913" y="147"/>
                </a:lnTo>
                <a:lnTo>
                  <a:pt x="862" y="119"/>
                </a:lnTo>
                <a:lnTo>
                  <a:pt x="803" y="90"/>
                </a:lnTo>
                <a:lnTo>
                  <a:pt x="739" y="64"/>
                </a:lnTo>
                <a:lnTo>
                  <a:pt x="669" y="40"/>
                </a:lnTo>
                <a:lnTo>
                  <a:pt x="597" y="20"/>
                </a:lnTo>
                <a:lnTo>
                  <a:pt x="523" y="6"/>
                </a:lnTo>
                <a:lnTo>
                  <a:pt x="448" y="0"/>
                </a:lnTo>
                <a:lnTo>
                  <a:pt x="373" y="2"/>
                </a:lnTo>
                <a:lnTo>
                  <a:pt x="301" y="15"/>
                </a:lnTo>
                <a:lnTo>
                  <a:pt x="266" y="25"/>
                </a:lnTo>
                <a:lnTo>
                  <a:pt x="232" y="39"/>
                </a:lnTo>
                <a:lnTo>
                  <a:pt x="200" y="56"/>
                </a:lnTo>
                <a:lnTo>
                  <a:pt x="168" y="76"/>
                </a:lnTo>
                <a:lnTo>
                  <a:pt x="139" y="100"/>
                </a:lnTo>
                <a:lnTo>
                  <a:pt x="111" y="127"/>
                </a:lnTo>
                <a:lnTo>
                  <a:pt x="84" y="159"/>
                </a:lnTo>
                <a:lnTo>
                  <a:pt x="60" y="195"/>
                </a:lnTo>
                <a:lnTo>
                  <a:pt x="38" y="235"/>
                </a:lnTo>
                <a:lnTo>
                  <a:pt x="19" y="280"/>
                </a:lnTo>
                <a:lnTo>
                  <a:pt x="6" y="325"/>
                </a:lnTo>
                <a:lnTo>
                  <a:pt x="0" y="371"/>
                </a:lnTo>
                <a:lnTo>
                  <a:pt x="2" y="417"/>
                </a:lnTo>
                <a:lnTo>
                  <a:pt x="11" y="463"/>
                </a:lnTo>
                <a:lnTo>
                  <a:pt x="26" y="510"/>
                </a:lnTo>
                <a:lnTo>
                  <a:pt x="47" y="556"/>
                </a:lnTo>
                <a:lnTo>
                  <a:pt x="106" y="651"/>
                </a:lnTo>
                <a:lnTo>
                  <a:pt x="182" y="745"/>
                </a:lnTo>
                <a:lnTo>
                  <a:pt x="273" y="841"/>
                </a:lnTo>
                <a:lnTo>
                  <a:pt x="482" y="1031"/>
                </a:lnTo>
                <a:lnTo>
                  <a:pt x="700" y="1219"/>
                </a:lnTo>
                <a:lnTo>
                  <a:pt x="898" y="1402"/>
                </a:lnTo>
                <a:lnTo>
                  <a:pt x="979" y="1492"/>
                </a:lnTo>
                <a:lnTo>
                  <a:pt x="1044" y="1580"/>
                </a:lnTo>
                <a:lnTo>
                  <a:pt x="1069" y="1623"/>
                </a:lnTo>
                <a:lnTo>
                  <a:pt x="1088" y="1665"/>
                </a:lnTo>
                <a:lnTo>
                  <a:pt x="1101" y="1707"/>
                </a:lnTo>
                <a:lnTo>
                  <a:pt x="1107" y="1748"/>
                </a:lnTo>
                <a:lnTo>
                  <a:pt x="1111" y="1906"/>
                </a:lnTo>
                <a:lnTo>
                  <a:pt x="1111" y="2136"/>
                </a:lnTo>
                <a:lnTo>
                  <a:pt x="1101" y="2694"/>
                </a:lnTo>
                <a:lnTo>
                  <a:pt x="1080" y="3414"/>
                </a:lnTo>
                <a:close/>
              </a:path>
            </a:pathLst>
          </a:custGeom>
          <a:noFill/>
          <a:ln w="70920">
            <a:solidFill>
              <a:srgbClr val="000000"/>
            </a:solidFill>
            <a:prstDash val="solid"/>
            <a:round/>
          </a:ln>
        </p:spPr>
        <p:txBody>
          <a:bodyPr wrap="none" lIns="125280" tIns="80280" rIns="125280" bIns="802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1" name="Прямая соединительная линия 20"/>
          <p:cNvSpPr/>
          <p:nvPr/>
        </p:nvSpPr>
        <p:spPr>
          <a:xfrm>
            <a:off x="2567160" y="1080360"/>
            <a:ext cx="0" cy="241920"/>
          </a:xfrm>
          <a:prstGeom prst="line">
            <a:avLst/>
          </a:prstGeom>
          <a:noFill/>
          <a:ln w="70920">
            <a:solidFill>
              <a:srgbClr val="000000"/>
            </a:solidFill>
            <a:prstDash val="solid"/>
            <a:round/>
          </a:ln>
        </p:spPr>
        <p:txBody>
          <a:bodyPr wrap="none" lIns="125280" tIns="80280" rIns="125280" bIns="802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2" name="Прямая соединительная линия 21"/>
          <p:cNvSpPr/>
          <p:nvPr/>
        </p:nvSpPr>
        <p:spPr>
          <a:xfrm flipH="1">
            <a:off x="3402000" y="1430280"/>
            <a:ext cx="171000" cy="171360"/>
          </a:xfrm>
          <a:prstGeom prst="line">
            <a:avLst/>
          </a:prstGeom>
          <a:noFill/>
          <a:ln w="70920">
            <a:solidFill>
              <a:srgbClr val="000000"/>
            </a:solidFill>
            <a:prstDash val="solid"/>
            <a:round/>
          </a:ln>
        </p:spPr>
        <p:txBody>
          <a:bodyPr wrap="none" lIns="125280" tIns="80280" rIns="125280" bIns="802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3" name="Прямая соединительная линия 22"/>
          <p:cNvSpPr/>
          <p:nvPr/>
        </p:nvSpPr>
        <p:spPr>
          <a:xfrm flipH="1">
            <a:off x="3596040" y="2366280"/>
            <a:ext cx="241920" cy="0"/>
          </a:xfrm>
          <a:prstGeom prst="line">
            <a:avLst/>
          </a:prstGeom>
          <a:noFill/>
          <a:ln w="70920">
            <a:solidFill>
              <a:srgbClr val="000000"/>
            </a:solidFill>
            <a:prstDash val="solid"/>
            <a:round/>
          </a:ln>
        </p:spPr>
        <p:txBody>
          <a:bodyPr wrap="none" lIns="125280" tIns="80280" rIns="125280" bIns="802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4" name="Прямая соединительная линия 23"/>
          <p:cNvSpPr/>
          <p:nvPr/>
        </p:nvSpPr>
        <p:spPr>
          <a:xfrm>
            <a:off x="1561320" y="1430280"/>
            <a:ext cx="170999" cy="171360"/>
          </a:xfrm>
          <a:prstGeom prst="line">
            <a:avLst/>
          </a:prstGeom>
          <a:noFill/>
          <a:ln w="70920">
            <a:solidFill>
              <a:srgbClr val="000000"/>
            </a:solidFill>
            <a:prstDash val="solid"/>
            <a:round/>
          </a:ln>
        </p:spPr>
        <p:txBody>
          <a:bodyPr wrap="none" lIns="125280" tIns="80280" rIns="125280" bIns="802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5" name="Прямая соединительная линия 24"/>
          <p:cNvSpPr/>
          <p:nvPr/>
        </p:nvSpPr>
        <p:spPr>
          <a:xfrm>
            <a:off x="1296360" y="2366280"/>
            <a:ext cx="241920" cy="0"/>
          </a:xfrm>
          <a:prstGeom prst="line">
            <a:avLst/>
          </a:prstGeom>
          <a:noFill/>
          <a:ln w="70920">
            <a:solidFill>
              <a:srgbClr val="000000"/>
            </a:solidFill>
            <a:prstDash val="solid"/>
            <a:round/>
          </a:ln>
        </p:spPr>
        <p:txBody>
          <a:bodyPr wrap="none" lIns="125280" tIns="80280" rIns="125280" bIns="802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6" name="Прямая соединительная линия 25"/>
          <p:cNvSpPr/>
          <p:nvPr/>
        </p:nvSpPr>
        <p:spPr>
          <a:xfrm flipH="1">
            <a:off x="3079080" y="3203640"/>
            <a:ext cx="114480" cy="114119"/>
          </a:xfrm>
          <a:prstGeom prst="line">
            <a:avLst/>
          </a:prstGeom>
          <a:noFill/>
          <a:ln w="47160">
            <a:solidFill>
              <a:srgbClr val="000000"/>
            </a:solidFill>
            <a:prstDash val="solid"/>
            <a:round/>
          </a:ln>
        </p:spPr>
        <p:txBody>
          <a:bodyPr wrap="none" lIns="113400" tIns="68400" rIns="113400" bIns="68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7" name="Прямая соединительная линия 26"/>
          <p:cNvSpPr/>
          <p:nvPr/>
        </p:nvSpPr>
        <p:spPr>
          <a:xfrm>
            <a:off x="3079080" y="3203640"/>
            <a:ext cx="114480" cy="114119"/>
          </a:xfrm>
          <a:prstGeom prst="line">
            <a:avLst/>
          </a:prstGeom>
          <a:noFill/>
          <a:ln w="47160">
            <a:solidFill>
              <a:srgbClr val="000000"/>
            </a:solidFill>
            <a:prstDash val="solid"/>
            <a:round/>
          </a:ln>
        </p:spPr>
        <p:txBody>
          <a:bodyPr wrap="none" lIns="113400" tIns="68400" rIns="113400" bIns="68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8" name="Прямая соединительная линия 27"/>
          <p:cNvSpPr/>
          <p:nvPr/>
        </p:nvSpPr>
        <p:spPr>
          <a:xfrm flipH="1">
            <a:off x="1981800" y="1584000"/>
            <a:ext cx="114479" cy="114119"/>
          </a:xfrm>
          <a:prstGeom prst="line">
            <a:avLst/>
          </a:prstGeom>
          <a:noFill/>
          <a:ln w="47160">
            <a:solidFill>
              <a:srgbClr val="000000"/>
            </a:solidFill>
            <a:prstDash val="solid"/>
            <a:round/>
          </a:ln>
        </p:spPr>
        <p:txBody>
          <a:bodyPr wrap="none" lIns="113400" tIns="68400" rIns="113400" bIns="68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9" name="Прямая соединительная линия 28"/>
          <p:cNvSpPr/>
          <p:nvPr/>
        </p:nvSpPr>
        <p:spPr>
          <a:xfrm>
            <a:off x="1981800" y="1584000"/>
            <a:ext cx="114479" cy="114119"/>
          </a:xfrm>
          <a:prstGeom prst="line">
            <a:avLst/>
          </a:prstGeom>
          <a:noFill/>
          <a:ln w="47160">
            <a:solidFill>
              <a:srgbClr val="000000"/>
            </a:solidFill>
            <a:prstDash val="solid"/>
            <a:round/>
          </a:ln>
        </p:spPr>
        <p:txBody>
          <a:bodyPr wrap="none" lIns="113400" tIns="68400" rIns="113400" bIns="68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30" name="Полилиния 29"/>
          <p:cNvSpPr/>
          <p:nvPr/>
        </p:nvSpPr>
        <p:spPr>
          <a:xfrm>
            <a:off x="1798200" y="3458879"/>
            <a:ext cx="167040" cy="18612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65" h="518">
                <a:moveTo>
                  <a:pt x="0" y="518"/>
                </a:moveTo>
                <a:lnTo>
                  <a:pt x="465" y="353"/>
                </a:lnTo>
                <a:lnTo>
                  <a:pt x="93" y="0"/>
                </a:lnTo>
                <a:close/>
              </a:path>
            </a:pathLst>
          </a:custGeom>
          <a:noFill/>
          <a:ln w="47160">
            <a:solidFill>
              <a:srgbClr val="000000"/>
            </a:solidFill>
            <a:prstDash val="solid"/>
            <a:round/>
          </a:ln>
        </p:spPr>
        <p:txBody>
          <a:bodyPr wrap="none" lIns="113400" tIns="68400" rIns="113400" bIns="68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31" name="Полилиния 30"/>
          <p:cNvSpPr/>
          <p:nvPr/>
        </p:nvSpPr>
        <p:spPr>
          <a:xfrm>
            <a:off x="3641760" y="2671560"/>
            <a:ext cx="168840" cy="1832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70" h="510">
                <a:moveTo>
                  <a:pt x="0" y="238"/>
                </a:moveTo>
                <a:lnTo>
                  <a:pt x="412" y="510"/>
                </a:lnTo>
                <a:lnTo>
                  <a:pt x="470" y="0"/>
                </a:lnTo>
                <a:close/>
              </a:path>
            </a:pathLst>
          </a:custGeom>
          <a:noFill/>
          <a:ln w="47160">
            <a:solidFill>
              <a:srgbClr val="000000"/>
            </a:solidFill>
            <a:prstDash val="solid"/>
            <a:round/>
          </a:ln>
        </p:spPr>
        <p:txBody>
          <a:bodyPr wrap="none" lIns="113400" tIns="68400" rIns="113400" bIns="68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32" name="Полилиния 31"/>
          <p:cNvSpPr/>
          <p:nvPr/>
        </p:nvSpPr>
        <p:spPr>
          <a:xfrm>
            <a:off x="1088640" y="1644840"/>
            <a:ext cx="187560" cy="1652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22" h="460">
                <a:moveTo>
                  <a:pt x="0" y="66"/>
                </a:moveTo>
                <a:lnTo>
                  <a:pt x="297" y="460"/>
                </a:lnTo>
                <a:lnTo>
                  <a:pt x="522" y="0"/>
                </a:lnTo>
                <a:close/>
              </a:path>
            </a:pathLst>
          </a:custGeom>
          <a:noFill/>
          <a:ln w="47160">
            <a:solidFill>
              <a:srgbClr val="000000"/>
            </a:solidFill>
            <a:prstDash val="solid"/>
            <a:round/>
          </a:ln>
        </p:spPr>
        <p:txBody>
          <a:bodyPr wrap="none" lIns="113400" tIns="68400" rIns="113400" bIns="68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33" name="Полилиния 32"/>
          <p:cNvSpPr/>
          <p:nvPr/>
        </p:nvSpPr>
        <p:spPr>
          <a:xfrm>
            <a:off x="3659760" y="1647360"/>
            <a:ext cx="195120" cy="1954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43" h="544">
                <a:moveTo>
                  <a:pt x="543" y="272"/>
                </a:moveTo>
                <a:lnTo>
                  <a:pt x="542" y="290"/>
                </a:lnTo>
                <a:lnTo>
                  <a:pt x="541" y="308"/>
                </a:lnTo>
                <a:lnTo>
                  <a:pt x="538" y="326"/>
                </a:lnTo>
                <a:lnTo>
                  <a:pt x="534" y="342"/>
                </a:lnTo>
                <a:lnTo>
                  <a:pt x="529" y="359"/>
                </a:lnTo>
                <a:lnTo>
                  <a:pt x="523" y="375"/>
                </a:lnTo>
                <a:lnTo>
                  <a:pt x="516" y="392"/>
                </a:lnTo>
                <a:lnTo>
                  <a:pt x="507" y="408"/>
                </a:lnTo>
                <a:lnTo>
                  <a:pt x="497" y="424"/>
                </a:lnTo>
                <a:lnTo>
                  <a:pt x="487" y="438"/>
                </a:lnTo>
                <a:lnTo>
                  <a:pt x="476" y="452"/>
                </a:lnTo>
                <a:lnTo>
                  <a:pt x="464" y="465"/>
                </a:lnTo>
                <a:lnTo>
                  <a:pt x="451" y="477"/>
                </a:lnTo>
                <a:lnTo>
                  <a:pt x="437" y="488"/>
                </a:lnTo>
                <a:lnTo>
                  <a:pt x="423" y="498"/>
                </a:lnTo>
                <a:lnTo>
                  <a:pt x="407" y="508"/>
                </a:lnTo>
                <a:lnTo>
                  <a:pt x="391" y="517"/>
                </a:lnTo>
                <a:lnTo>
                  <a:pt x="375" y="524"/>
                </a:lnTo>
                <a:lnTo>
                  <a:pt x="358" y="530"/>
                </a:lnTo>
                <a:lnTo>
                  <a:pt x="342" y="535"/>
                </a:lnTo>
                <a:lnTo>
                  <a:pt x="325" y="539"/>
                </a:lnTo>
                <a:lnTo>
                  <a:pt x="308" y="542"/>
                </a:lnTo>
                <a:lnTo>
                  <a:pt x="290" y="543"/>
                </a:lnTo>
                <a:lnTo>
                  <a:pt x="272" y="544"/>
                </a:lnTo>
                <a:lnTo>
                  <a:pt x="254" y="543"/>
                </a:lnTo>
                <a:lnTo>
                  <a:pt x="236" y="542"/>
                </a:lnTo>
                <a:lnTo>
                  <a:pt x="218" y="539"/>
                </a:lnTo>
                <a:lnTo>
                  <a:pt x="202" y="535"/>
                </a:lnTo>
                <a:lnTo>
                  <a:pt x="185" y="530"/>
                </a:lnTo>
                <a:lnTo>
                  <a:pt x="169" y="524"/>
                </a:lnTo>
                <a:lnTo>
                  <a:pt x="152" y="517"/>
                </a:lnTo>
                <a:lnTo>
                  <a:pt x="136" y="508"/>
                </a:lnTo>
                <a:lnTo>
                  <a:pt x="120" y="498"/>
                </a:lnTo>
                <a:lnTo>
                  <a:pt x="106" y="488"/>
                </a:lnTo>
                <a:lnTo>
                  <a:pt x="92" y="477"/>
                </a:lnTo>
                <a:lnTo>
                  <a:pt x="79" y="465"/>
                </a:lnTo>
                <a:lnTo>
                  <a:pt x="67" y="452"/>
                </a:lnTo>
                <a:lnTo>
                  <a:pt x="56" y="438"/>
                </a:lnTo>
                <a:lnTo>
                  <a:pt x="46" y="424"/>
                </a:lnTo>
                <a:lnTo>
                  <a:pt x="36" y="408"/>
                </a:lnTo>
                <a:lnTo>
                  <a:pt x="27" y="392"/>
                </a:lnTo>
                <a:lnTo>
                  <a:pt x="20" y="375"/>
                </a:lnTo>
                <a:lnTo>
                  <a:pt x="14" y="359"/>
                </a:lnTo>
                <a:lnTo>
                  <a:pt x="9" y="342"/>
                </a:lnTo>
                <a:lnTo>
                  <a:pt x="5" y="326"/>
                </a:lnTo>
                <a:lnTo>
                  <a:pt x="2" y="308"/>
                </a:lnTo>
                <a:lnTo>
                  <a:pt x="1" y="290"/>
                </a:lnTo>
                <a:lnTo>
                  <a:pt x="0" y="272"/>
                </a:lnTo>
                <a:lnTo>
                  <a:pt x="1" y="254"/>
                </a:lnTo>
                <a:lnTo>
                  <a:pt x="2" y="236"/>
                </a:lnTo>
                <a:lnTo>
                  <a:pt x="5" y="218"/>
                </a:lnTo>
                <a:lnTo>
                  <a:pt x="9" y="202"/>
                </a:lnTo>
                <a:lnTo>
                  <a:pt x="14" y="185"/>
                </a:lnTo>
                <a:lnTo>
                  <a:pt x="20" y="169"/>
                </a:lnTo>
                <a:lnTo>
                  <a:pt x="27" y="152"/>
                </a:lnTo>
                <a:lnTo>
                  <a:pt x="36" y="136"/>
                </a:lnTo>
                <a:lnTo>
                  <a:pt x="46" y="120"/>
                </a:lnTo>
                <a:lnTo>
                  <a:pt x="56" y="106"/>
                </a:lnTo>
                <a:lnTo>
                  <a:pt x="67" y="92"/>
                </a:lnTo>
                <a:lnTo>
                  <a:pt x="79" y="80"/>
                </a:lnTo>
                <a:lnTo>
                  <a:pt x="92" y="68"/>
                </a:lnTo>
                <a:lnTo>
                  <a:pt x="106" y="57"/>
                </a:lnTo>
                <a:lnTo>
                  <a:pt x="120" y="47"/>
                </a:lnTo>
                <a:lnTo>
                  <a:pt x="136" y="37"/>
                </a:lnTo>
                <a:lnTo>
                  <a:pt x="152" y="28"/>
                </a:lnTo>
                <a:lnTo>
                  <a:pt x="169" y="21"/>
                </a:lnTo>
                <a:lnTo>
                  <a:pt x="185" y="14"/>
                </a:lnTo>
                <a:lnTo>
                  <a:pt x="202" y="9"/>
                </a:lnTo>
                <a:lnTo>
                  <a:pt x="218" y="5"/>
                </a:lnTo>
                <a:lnTo>
                  <a:pt x="236" y="2"/>
                </a:lnTo>
                <a:lnTo>
                  <a:pt x="254" y="1"/>
                </a:lnTo>
                <a:lnTo>
                  <a:pt x="272" y="0"/>
                </a:lnTo>
                <a:lnTo>
                  <a:pt x="290" y="1"/>
                </a:lnTo>
                <a:lnTo>
                  <a:pt x="308" y="2"/>
                </a:lnTo>
                <a:lnTo>
                  <a:pt x="325" y="5"/>
                </a:lnTo>
                <a:lnTo>
                  <a:pt x="342" y="9"/>
                </a:lnTo>
                <a:lnTo>
                  <a:pt x="358" y="14"/>
                </a:lnTo>
                <a:lnTo>
                  <a:pt x="375" y="21"/>
                </a:lnTo>
                <a:lnTo>
                  <a:pt x="391" y="28"/>
                </a:lnTo>
                <a:lnTo>
                  <a:pt x="407" y="37"/>
                </a:lnTo>
                <a:lnTo>
                  <a:pt x="423" y="47"/>
                </a:lnTo>
                <a:lnTo>
                  <a:pt x="437" y="57"/>
                </a:lnTo>
                <a:lnTo>
                  <a:pt x="451" y="68"/>
                </a:lnTo>
                <a:lnTo>
                  <a:pt x="464" y="80"/>
                </a:lnTo>
                <a:lnTo>
                  <a:pt x="476" y="92"/>
                </a:lnTo>
                <a:lnTo>
                  <a:pt x="487" y="106"/>
                </a:lnTo>
                <a:lnTo>
                  <a:pt x="497" y="120"/>
                </a:lnTo>
                <a:lnTo>
                  <a:pt x="507" y="136"/>
                </a:lnTo>
                <a:lnTo>
                  <a:pt x="516" y="152"/>
                </a:lnTo>
                <a:lnTo>
                  <a:pt x="523" y="169"/>
                </a:lnTo>
                <a:lnTo>
                  <a:pt x="529" y="185"/>
                </a:lnTo>
                <a:lnTo>
                  <a:pt x="534" y="202"/>
                </a:lnTo>
                <a:lnTo>
                  <a:pt x="538" y="218"/>
                </a:lnTo>
                <a:lnTo>
                  <a:pt x="541" y="236"/>
                </a:lnTo>
                <a:lnTo>
                  <a:pt x="542" y="254"/>
                </a:lnTo>
                <a:close/>
              </a:path>
            </a:pathLst>
          </a:custGeom>
          <a:noFill/>
          <a:ln w="47160">
            <a:solidFill>
              <a:srgbClr val="000000"/>
            </a:solidFill>
            <a:prstDash val="solid"/>
            <a:round/>
          </a:ln>
        </p:spPr>
        <p:txBody>
          <a:bodyPr wrap="none" lIns="113400" tIns="68400" rIns="113400" bIns="68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34" name="Прямая соединительная линия 33"/>
          <p:cNvSpPr/>
          <p:nvPr/>
        </p:nvSpPr>
        <p:spPr>
          <a:xfrm flipV="1">
            <a:off x="8079479" y="1475999"/>
            <a:ext cx="99361" cy="147241"/>
          </a:xfrm>
          <a:prstGeom prst="line">
            <a:avLst/>
          </a:prstGeom>
          <a:noFill/>
          <a:ln w="88200">
            <a:solidFill>
              <a:srgbClr val="FFFFFF"/>
            </a:solidFill>
            <a:prstDash val="solid"/>
            <a:round/>
          </a:ln>
        </p:spPr>
        <p:txBody>
          <a:bodyPr wrap="none" lIns="133920" tIns="88920" rIns="133920" bIns="8892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35" name="Прямая соединительная линия 34"/>
          <p:cNvSpPr/>
          <p:nvPr/>
        </p:nvSpPr>
        <p:spPr>
          <a:xfrm flipV="1">
            <a:off x="7599600" y="955799"/>
            <a:ext cx="176400" cy="32761"/>
          </a:xfrm>
          <a:prstGeom prst="line">
            <a:avLst/>
          </a:prstGeom>
          <a:noFill/>
          <a:ln w="88200">
            <a:solidFill>
              <a:srgbClr val="FFFFFF"/>
            </a:solidFill>
            <a:prstDash val="solid"/>
            <a:round/>
          </a:ln>
        </p:spPr>
        <p:txBody>
          <a:bodyPr wrap="none" lIns="133920" tIns="88920" rIns="133920" bIns="8892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36" name="Прямая соединительная линия 35"/>
          <p:cNvSpPr/>
          <p:nvPr/>
        </p:nvSpPr>
        <p:spPr>
          <a:xfrm>
            <a:off x="7820640" y="307080"/>
            <a:ext cx="150120" cy="101160"/>
          </a:xfrm>
          <a:prstGeom prst="line">
            <a:avLst/>
          </a:prstGeom>
          <a:noFill/>
          <a:ln w="88200">
            <a:solidFill>
              <a:srgbClr val="FFFFFF"/>
            </a:solidFill>
            <a:prstDash val="solid"/>
            <a:round/>
          </a:ln>
        </p:spPr>
        <p:txBody>
          <a:bodyPr wrap="none" lIns="133920" tIns="88920" rIns="133920" bIns="8892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37" name="Прямая соединительная линия 36"/>
          <p:cNvSpPr/>
          <p:nvPr/>
        </p:nvSpPr>
        <p:spPr>
          <a:xfrm flipH="1" flipV="1">
            <a:off x="8811720" y="1655280"/>
            <a:ext cx="35640" cy="175680"/>
          </a:xfrm>
          <a:prstGeom prst="line">
            <a:avLst/>
          </a:prstGeom>
          <a:noFill/>
          <a:ln w="88200">
            <a:solidFill>
              <a:srgbClr val="FFFFFF"/>
            </a:solidFill>
            <a:prstDash val="solid"/>
            <a:round/>
          </a:ln>
        </p:spPr>
        <p:txBody>
          <a:bodyPr wrap="none" lIns="133920" tIns="88920" rIns="133920" bIns="8892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38" name="Прямая соединительная линия 37"/>
          <p:cNvSpPr/>
          <p:nvPr/>
        </p:nvSpPr>
        <p:spPr>
          <a:xfrm flipH="1" flipV="1">
            <a:off x="9246960" y="1270080"/>
            <a:ext cx="150120" cy="101519"/>
          </a:xfrm>
          <a:prstGeom prst="line">
            <a:avLst/>
          </a:prstGeom>
          <a:noFill/>
          <a:ln w="88200">
            <a:solidFill>
              <a:srgbClr val="FFFFFF"/>
            </a:solidFill>
            <a:prstDash val="solid"/>
            <a:round/>
          </a:ln>
        </p:spPr>
        <p:txBody>
          <a:bodyPr wrap="none" lIns="133920" tIns="88920" rIns="133920" bIns="8892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39" name="Полилиния 38"/>
          <p:cNvSpPr/>
          <p:nvPr/>
        </p:nvSpPr>
        <p:spPr>
          <a:xfrm>
            <a:off x="1951200" y="4389480"/>
            <a:ext cx="167760" cy="18072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467" h="503">
                <a:moveTo>
                  <a:pt x="0" y="230"/>
                </a:moveTo>
                <a:lnTo>
                  <a:pt x="404" y="503"/>
                </a:lnTo>
                <a:lnTo>
                  <a:pt x="467" y="0"/>
                </a:lnTo>
                <a:close/>
              </a:path>
            </a:pathLst>
          </a:custGeom>
          <a:noFill/>
          <a:ln w="46800">
            <a:solidFill>
              <a:srgbClr val="FFFFFF"/>
            </a:solidFill>
            <a:prstDash val="solid"/>
            <a:round/>
          </a:ln>
        </p:spPr>
        <p:txBody>
          <a:bodyPr wrap="none" lIns="113400" tIns="68400" rIns="113400" bIns="684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40" name="Прямая соединительная линия 39"/>
          <p:cNvSpPr/>
          <p:nvPr/>
        </p:nvSpPr>
        <p:spPr>
          <a:xfrm flipH="1">
            <a:off x="5312880" y="867959"/>
            <a:ext cx="164159" cy="164161"/>
          </a:xfrm>
          <a:prstGeom prst="line">
            <a:avLst/>
          </a:prstGeom>
          <a:noFill/>
          <a:ln w="68040">
            <a:solidFill>
              <a:srgbClr val="FFFFFF"/>
            </a:solidFill>
            <a:prstDash val="solid"/>
            <a:round/>
          </a:ln>
        </p:spPr>
        <p:txBody>
          <a:bodyPr wrap="none" lIns="123840" tIns="78840" rIns="123840" bIns="7884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41" name="Прямая соединительная линия 40"/>
          <p:cNvSpPr/>
          <p:nvPr/>
        </p:nvSpPr>
        <p:spPr>
          <a:xfrm>
            <a:off x="5312880" y="867959"/>
            <a:ext cx="164159" cy="164161"/>
          </a:xfrm>
          <a:prstGeom prst="line">
            <a:avLst/>
          </a:prstGeom>
          <a:noFill/>
          <a:ln w="68040">
            <a:solidFill>
              <a:srgbClr val="FFFFFF"/>
            </a:solidFill>
            <a:prstDash val="solid"/>
            <a:round/>
          </a:ln>
        </p:spPr>
        <p:txBody>
          <a:bodyPr wrap="none" lIns="123840" tIns="78840" rIns="123840" bIns="7884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42" name="Полилиния 41"/>
          <p:cNvSpPr/>
          <p:nvPr/>
        </p:nvSpPr>
        <p:spPr>
          <a:xfrm>
            <a:off x="7007399" y="2572920"/>
            <a:ext cx="190080" cy="1900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29" h="529">
                <a:moveTo>
                  <a:pt x="529" y="265"/>
                </a:moveTo>
                <a:lnTo>
                  <a:pt x="528" y="283"/>
                </a:lnTo>
                <a:lnTo>
                  <a:pt x="527" y="300"/>
                </a:lnTo>
                <a:lnTo>
                  <a:pt x="524" y="317"/>
                </a:lnTo>
                <a:lnTo>
                  <a:pt x="520" y="333"/>
                </a:lnTo>
                <a:lnTo>
                  <a:pt x="516" y="349"/>
                </a:lnTo>
                <a:lnTo>
                  <a:pt x="510" y="365"/>
                </a:lnTo>
                <a:lnTo>
                  <a:pt x="502" y="381"/>
                </a:lnTo>
                <a:lnTo>
                  <a:pt x="494" y="397"/>
                </a:lnTo>
                <a:lnTo>
                  <a:pt x="485" y="412"/>
                </a:lnTo>
                <a:lnTo>
                  <a:pt x="475" y="426"/>
                </a:lnTo>
                <a:lnTo>
                  <a:pt x="464" y="440"/>
                </a:lnTo>
                <a:lnTo>
                  <a:pt x="452" y="452"/>
                </a:lnTo>
                <a:lnTo>
                  <a:pt x="440" y="464"/>
                </a:lnTo>
                <a:lnTo>
                  <a:pt x="426" y="475"/>
                </a:lnTo>
                <a:lnTo>
                  <a:pt x="412" y="485"/>
                </a:lnTo>
                <a:lnTo>
                  <a:pt x="397" y="494"/>
                </a:lnTo>
                <a:lnTo>
                  <a:pt x="381" y="502"/>
                </a:lnTo>
                <a:lnTo>
                  <a:pt x="365" y="510"/>
                </a:lnTo>
                <a:lnTo>
                  <a:pt x="350" y="516"/>
                </a:lnTo>
                <a:lnTo>
                  <a:pt x="333" y="520"/>
                </a:lnTo>
                <a:lnTo>
                  <a:pt x="317" y="524"/>
                </a:lnTo>
                <a:lnTo>
                  <a:pt x="300" y="527"/>
                </a:lnTo>
                <a:lnTo>
                  <a:pt x="283" y="528"/>
                </a:lnTo>
                <a:lnTo>
                  <a:pt x="265" y="529"/>
                </a:lnTo>
                <a:lnTo>
                  <a:pt x="247" y="528"/>
                </a:lnTo>
                <a:lnTo>
                  <a:pt x="230" y="527"/>
                </a:lnTo>
                <a:lnTo>
                  <a:pt x="213" y="524"/>
                </a:lnTo>
                <a:lnTo>
                  <a:pt x="196" y="520"/>
                </a:lnTo>
                <a:lnTo>
                  <a:pt x="180" y="516"/>
                </a:lnTo>
                <a:lnTo>
                  <a:pt x="164" y="510"/>
                </a:lnTo>
                <a:lnTo>
                  <a:pt x="148" y="502"/>
                </a:lnTo>
                <a:lnTo>
                  <a:pt x="132" y="494"/>
                </a:lnTo>
                <a:lnTo>
                  <a:pt x="117" y="485"/>
                </a:lnTo>
                <a:lnTo>
                  <a:pt x="103" y="475"/>
                </a:lnTo>
                <a:lnTo>
                  <a:pt x="89" y="464"/>
                </a:lnTo>
                <a:lnTo>
                  <a:pt x="77" y="452"/>
                </a:lnTo>
                <a:lnTo>
                  <a:pt x="65" y="440"/>
                </a:lnTo>
                <a:lnTo>
                  <a:pt x="55" y="426"/>
                </a:lnTo>
                <a:lnTo>
                  <a:pt x="44" y="412"/>
                </a:lnTo>
                <a:lnTo>
                  <a:pt x="35" y="397"/>
                </a:lnTo>
                <a:lnTo>
                  <a:pt x="26" y="381"/>
                </a:lnTo>
                <a:lnTo>
                  <a:pt x="19" y="365"/>
                </a:lnTo>
                <a:lnTo>
                  <a:pt x="13" y="350"/>
                </a:lnTo>
                <a:lnTo>
                  <a:pt x="8" y="333"/>
                </a:lnTo>
                <a:lnTo>
                  <a:pt x="5" y="317"/>
                </a:lnTo>
                <a:lnTo>
                  <a:pt x="2" y="300"/>
                </a:lnTo>
                <a:lnTo>
                  <a:pt x="0" y="283"/>
                </a:lnTo>
                <a:lnTo>
                  <a:pt x="0" y="265"/>
                </a:lnTo>
                <a:lnTo>
                  <a:pt x="0" y="247"/>
                </a:lnTo>
                <a:lnTo>
                  <a:pt x="2" y="230"/>
                </a:lnTo>
                <a:lnTo>
                  <a:pt x="5" y="213"/>
                </a:lnTo>
                <a:lnTo>
                  <a:pt x="8" y="196"/>
                </a:lnTo>
                <a:lnTo>
                  <a:pt x="13" y="180"/>
                </a:lnTo>
                <a:lnTo>
                  <a:pt x="19" y="164"/>
                </a:lnTo>
                <a:lnTo>
                  <a:pt x="26" y="148"/>
                </a:lnTo>
                <a:lnTo>
                  <a:pt x="35" y="132"/>
                </a:lnTo>
                <a:lnTo>
                  <a:pt x="44" y="117"/>
                </a:lnTo>
                <a:lnTo>
                  <a:pt x="55" y="103"/>
                </a:lnTo>
                <a:lnTo>
                  <a:pt x="65" y="89"/>
                </a:lnTo>
                <a:lnTo>
                  <a:pt x="77" y="77"/>
                </a:lnTo>
                <a:lnTo>
                  <a:pt x="89" y="65"/>
                </a:lnTo>
                <a:lnTo>
                  <a:pt x="103" y="55"/>
                </a:lnTo>
                <a:lnTo>
                  <a:pt x="117" y="44"/>
                </a:lnTo>
                <a:lnTo>
                  <a:pt x="132" y="35"/>
                </a:lnTo>
                <a:lnTo>
                  <a:pt x="148" y="26"/>
                </a:lnTo>
                <a:lnTo>
                  <a:pt x="164" y="19"/>
                </a:lnTo>
                <a:lnTo>
                  <a:pt x="180" y="13"/>
                </a:lnTo>
                <a:lnTo>
                  <a:pt x="196" y="8"/>
                </a:lnTo>
                <a:lnTo>
                  <a:pt x="212" y="5"/>
                </a:lnTo>
                <a:lnTo>
                  <a:pt x="229" y="2"/>
                </a:lnTo>
                <a:lnTo>
                  <a:pt x="247" y="0"/>
                </a:lnTo>
                <a:lnTo>
                  <a:pt x="265" y="0"/>
                </a:lnTo>
                <a:lnTo>
                  <a:pt x="283" y="0"/>
                </a:lnTo>
                <a:lnTo>
                  <a:pt x="300" y="2"/>
                </a:lnTo>
                <a:lnTo>
                  <a:pt x="317" y="5"/>
                </a:lnTo>
                <a:lnTo>
                  <a:pt x="333" y="8"/>
                </a:lnTo>
                <a:lnTo>
                  <a:pt x="349" y="13"/>
                </a:lnTo>
                <a:lnTo>
                  <a:pt x="365" y="19"/>
                </a:lnTo>
                <a:lnTo>
                  <a:pt x="381" y="26"/>
                </a:lnTo>
                <a:lnTo>
                  <a:pt x="397" y="35"/>
                </a:lnTo>
                <a:lnTo>
                  <a:pt x="412" y="44"/>
                </a:lnTo>
                <a:lnTo>
                  <a:pt x="426" y="55"/>
                </a:lnTo>
                <a:lnTo>
                  <a:pt x="440" y="65"/>
                </a:lnTo>
                <a:lnTo>
                  <a:pt x="452" y="77"/>
                </a:lnTo>
                <a:lnTo>
                  <a:pt x="464" y="89"/>
                </a:lnTo>
                <a:lnTo>
                  <a:pt x="475" y="103"/>
                </a:lnTo>
                <a:lnTo>
                  <a:pt x="485" y="117"/>
                </a:lnTo>
                <a:lnTo>
                  <a:pt x="494" y="132"/>
                </a:lnTo>
                <a:lnTo>
                  <a:pt x="502" y="148"/>
                </a:lnTo>
                <a:lnTo>
                  <a:pt x="510" y="164"/>
                </a:lnTo>
                <a:lnTo>
                  <a:pt x="516" y="180"/>
                </a:lnTo>
                <a:lnTo>
                  <a:pt x="520" y="196"/>
                </a:lnTo>
                <a:lnTo>
                  <a:pt x="524" y="212"/>
                </a:lnTo>
                <a:lnTo>
                  <a:pt x="527" y="229"/>
                </a:lnTo>
                <a:lnTo>
                  <a:pt x="528" y="247"/>
                </a:lnTo>
                <a:close/>
              </a:path>
            </a:pathLst>
          </a:custGeom>
          <a:noFill/>
          <a:ln w="46080">
            <a:solidFill>
              <a:srgbClr val="FFFFFF"/>
            </a:solidFill>
            <a:prstDash val="solid"/>
            <a:round/>
          </a:ln>
        </p:spPr>
        <p:txBody>
          <a:bodyPr wrap="none" lIns="113040" tIns="68040" rIns="113040" bIns="6804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hangingPunct="0">
        <a:tabLst/>
        <a:defRPr lang="ru-RU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Noto Sans" pitchFamily="34"/>
        </a:defRPr>
      </a:lvl1pPr>
    </p:titleStyle>
    <p:bodyStyle>
      <a:lvl1pPr hangingPunct="0">
        <a:spcBef>
          <a:spcPts val="1417"/>
        </a:spcBef>
        <a:spcAft>
          <a:spcPts val="0"/>
        </a:spcAft>
        <a:tabLst/>
        <a:defRPr lang="ru-RU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C:\Users\masha\Desktop\6YdTTImfySo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74" t="29355" r="34749" b="48112"/>
          <a:stretch/>
        </p:blipFill>
        <p:spPr bwMode="auto">
          <a:xfrm>
            <a:off x="7680821" y="1339613"/>
            <a:ext cx="783444" cy="973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masha\Desktop\dXiKdt5YykY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529"/>
          <a:stretch/>
        </p:blipFill>
        <p:spPr bwMode="auto">
          <a:xfrm>
            <a:off x="6349861" y="1370244"/>
            <a:ext cx="805317" cy="99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masha\Desktop\dzclwqW0UDY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3748" y="1144381"/>
            <a:ext cx="909092" cy="1226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masha\Desktop\h7h5YJcXxzU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758" y="1209946"/>
            <a:ext cx="869595" cy="1160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asha\Desktop\xLAseXUGL-0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099" y="1222963"/>
            <a:ext cx="890279" cy="1187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asha\Desktop\KcVQnBoL4Ws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34" t="12131" r="13328" b="46412"/>
          <a:stretch/>
        </p:blipFill>
        <p:spPr bwMode="auto">
          <a:xfrm>
            <a:off x="313833" y="1325290"/>
            <a:ext cx="1201854" cy="114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masha\Desktop\xV0obzlv-ow.jpg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53" t="21500" r="42190" b="44135"/>
          <a:stretch/>
        </p:blipFill>
        <p:spPr bwMode="auto">
          <a:xfrm>
            <a:off x="4475520" y="1209946"/>
            <a:ext cx="1141513" cy="1328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ая соединительная линия 1"/>
          <p:cNvSpPr/>
          <p:nvPr/>
        </p:nvSpPr>
        <p:spPr>
          <a:xfrm>
            <a:off x="5187600" y="2809800"/>
            <a:ext cx="0" cy="1510200"/>
          </a:xfrm>
          <a:prstGeom prst="line">
            <a:avLst/>
          </a:prstGeom>
          <a:noFill/>
          <a:ln w="52560">
            <a:solidFill>
              <a:srgbClr val="F2C02C"/>
            </a:solidFill>
            <a:prstDash val="solid"/>
            <a:round/>
          </a:ln>
        </p:spPr>
        <p:txBody>
          <a:bodyPr wrap="none" lIns="116280" tIns="71280" rIns="116280" bIns="712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3" name="Прямая соединительная линия 2"/>
          <p:cNvSpPr/>
          <p:nvPr/>
        </p:nvSpPr>
        <p:spPr>
          <a:xfrm>
            <a:off x="8046000" y="2809800"/>
            <a:ext cx="0" cy="1150200"/>
          </a:xfrm>
          <a:prstGeom prst="line">
            <a:avLst/>
          </a:prstGeom>
          <a:noFill/>
          <a:ln w="52560">
            <a:solidFill>
              <a:srgbClr val="F2C02C"/>
            </a:solidFill>
            <a:prstDash val="solid"/>
            <a:round/>
          </a:ln>
        </p:spPr>
        <p:txBody>
          <a:bodyPr wrap="none" lIns="116280" tIns="71280" rIns="116280" bIns="712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4" name="Прямая соединительная линия 3"/>
          <p:cNvSpPr/>
          <p:nvPr/>
        </p:nvSpPr>
        <p:spPr>
          <a:xfrm>
            <a:off x="984600" y="2786400"/>
            <a:ext cx="8280000" cy="0"/>
          </a:xfrm>
          <a:prstGeom prst="line">
            <a:avLst/>
          </a:prstGeom>
          <a:noFill/>
          <a:ln w="52560">
            <a:solidFill>
              <a:srgbClr val="F2C02C"/>
            </a:solidFill>
            <a:prstDash val="solid"/>
            <a:round/>
          </a:ln>
        </p:spPr>
        <p:txBody>
          <a:bodyPr wrap="none" lIns="116280" tIns="71280" rIns="116280" bIns="712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5" name="Полилиния 4"/>
          <p:cNvSpPr/>
          <p:nvPr/>
        </p:nvSpPr>
        <p:spPr>
          <a:xfrm>
            <a:off x="7956000" y="2705400"/>
            <a:ext cx="185400" cy="1850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16" h="515">
                <a:moveTo>
                  <a:pt x="516" y="258"/>
                </a:moveTo>
                <a:lnTo>
                  <a:pt x="515" y="275"/>
                </a:lnTo>
                <a:lnTo>
                  <a:pt x="514" y="292"/>
                </a:lnTo>
                <a:lnTo>
                  <a:pt x="511" y="309"/>
                </a:lnTo>
                <a:lnTo>
                  <a:pt x="507" y="325"/>
                </a:lnTo>
                <a:lnTo>
                  <a:pt x="503" y="340"/>
                </a:lnTo>
                <a:lnTo>
                  <a:pt x="497" y="356"/>
                </a:lnTo>
                <a:lnTo>
                  <a:pt x="489" y="371"/>
                </a:lnTo>
                <a:lnTo>
                  <a:pt x="481" y="387"/>
                </a:lnTo>
                <a:lnTo>
                  <a:pt x="472" y="402"/>
                </a:lnTo>
                <a:lnTo>
                  <a:pt x="462" y="416"/>
                </a:lnTo>
                <a:lnTo>
                  <a:pt x="452" y="429"/>
                </a:lnTo>
                <a:lnTo>
                  <a:pt x="440" y="441"/>
                </a:lnTo>
                <a:lnTo>
                  <a:pt x="428" y="452"/>
                </a:lnTo>
                <a:lnTo>
                  <a:pt x="416" y="462"/>
                </a:lnTo>
                <a:lnTo>
                  <a:pt x="402" y="472"/>
                </a:lnTo>
                <a:lnTo>
                  <a:pt x="387" y="481"/>
                </a:lnTo>
                <a:lnTo>
                  <a:pt x="372" y="489"/>
                </a:lnTo>
                <a:lnTo>
                  <a:pt x="356" y="496"/>
                </a:lnTo>
                <a:lnTo>
                  <a:pt x="341" y="502"/>
                </a:lnTo>
                <a:lnTo>
                  <a:pt x="325" y="507"/>
                </a:lnTo>
                <a:lnTo>
                  <a:pt x="309" y="511"/>
                </a:lnTo>
                <a:lnTo>
                  <a:pt x="292" y="513"/>
                </a:lnTo>
                <a:lnTo>
                  <a:pt x="275" y="514"/>
                </a:lnTo>
                <a:lnTo>
                  <a:pt x="258" y="515"/>
                </a:lnTo>
                <a:lnTo>
                  <a:pt x="240" y="514"/>
                </a:lnTo>
                <a:lnTo>
                  <a:pt x="224" y="513"/>
                </a:lnTo>
                <a:lnTo>
                  <a:pt x="207" y="511"/>
                </a:lnTo>
                <a:lnTo>
                  <a:pt x="191" y="507"/>
                </a:lnTo>
                <a:lnTo>
                  <a:pt x="175" y="502"/>
                </a:lnTo>
                <a:lnTo>
                  <a:pt x="160" y="496"/>
                </a:lnTo>
                <a:lnTo>
                  <a:pt x="144" y="489"/>
                </a:lnTo>
                <a:lnTo>
                  <a:pt x="129" y="481"/>
                </a:lnTo>
                <a:lnTo>
                  <a:pt x="114" y="472"/>
                </a:lnTo>
                <a:lnTo>
                  <a:pt x="100" y="462"/>
                </a:lnTo>
                <a:lnTo>
                  <a:pt x="87" y="452"/>
                </a:lnTo>
                <a:lnTo>
                  <a:pt x="75" y="441"/>
                </a:lnTo>
                <a:lnTo>
                  <a:pt x="64" y="429"/>
                </a:lnTo>
                <a:lnTo>
                  <a:pt x="54" y="416"/>
                </a:lnTo>
                <a:lnTo>
                  <a:pt x="44" y="402"/>
                </a:lnTo>
                <a:lnTo>
                  <a:pt x="35" y="387"/>
                </a:lnTo>
                <a:lnTo>
                  <a:pt x="27" y="371"/>
                </a:lnTo>
                <a:lnTo>
                  <a:pt x="20" y="356"/>
                </a:lnTo>
                <a:lnTo>
                  <a:pt x="14" y="340"/>
                </a:lnTo>
                <a:lnTo>
                  <a:pt x="9" y="325"/>
                </a:lnTo>
                <a:lnTo>
                  <a:pt x="5" y="309"/>
                </a:lnTo>
                <a:lnTo>
                  <a:pt x="2" y="292"/>
                </a:lnTo>
                <a:lnTo>
                  <a:pt x="1" y="275"/>
                </a:lnTo>
                <a:lnTo>
                  <a:pt x="0" y="258"/>
                </a:lnTo>
                <a:lnTo>
                  <a:pt x="1" y="240"/>
                </a:lnTo>
                <a:lnTo>
                  <a:pt x="2" y="224"/>
                </a:lnTo>
                <a:lnTo>
                  <a:pt x="5" y="207"/>
                </a:lnTo>
                <a:lnTo>
                  <a:pt x="9" y="191"/>
                </a:lnTo>
                <a:lnTo>
                  <a:pt x="14" y="175"/>
                </a:lnTo>
                <a:lnTo>
                  <a:pt x="20" y="160"/>
                </a:lnTo>
                <a:lnTo>
                  <a:pt x="27" y="144"/>
                </a:lnTo>
                <a:lnTo>
                  <a:pt x="35" y="129"/>
                </a:lnTo>
                <a:lnTo>
                  <a:pt x="44" y="114"/>
                </a:lnTo>
                <a:lnTo>
                  <a:pt x="54" y="100"/>
                </a:lnTo>
                <a:lnTo>
                  <a:pt x="64" y="87"/>
                </a:lnTo>
                <a:lnTo>
                  <a:pt x="75" y="75"/>
                </a:lnTo>
                <a:lnTo>
                  <a:pt x="87" y="64"/>
                </a:lnTo>
                <a:lnTo>
                  <a:pt x="100" y="53"/>
                </a:lnTo>
                <a:lnTo>
                  <a:pt x="114" y="43"/>
                </a:lnTo>
                <a:lnTo>
                  <a:pt x="129" y="34"/>
                </a:lnTo>
                <a:lnTo>
                  <a:pt x="144" y="26"/>
                </a:lnTo>
                <a:lnTo>
                  <a:pt x="160" y="19"/>
                </a:lnTo>
                <a:lnTo>
                  <a:pt x="175" y="13"/>
                </a:lnTo>
                <a:lnTo>
                  <a:pt x="191" y="8"/>
                </a:lnTo>
                <a:lnTo>
                  <a:pt x="207" y="5"/>
                </a:lnTo>
                <a:lnTo>
                  <a:pt x="223" y="2"/>
                </a:lnTo>
                <a:lnTo>
                  <a:pt x="240" y="0"/>
                </a:lnTo>
                <a:lnTo>
                  <a:pt x="258" y="0"/>
                </a:lnTo>
                <a:lnTo>
                  <a:pt x="275" y="0"/>
                </a:lnTo>
                <a:lnTo>
                  <a:pt x="292" y="2"/>
                </a:lnTo>
                <a:lnTo>
                  <a:pt x="309" y="5"/>
                </a:lnTo>
                <a:lnTo>
                  <a:pt x="325" y="8"/>
                </a:lnTo>
                <a:lnTo>
                  <a:pt x="341" y="13"/>
                </a:lnTo>
                <a:lnTo>
                  <a:pt x="356" y="19"/>
                </a:lnTo>
                <a:lnTo>
                  <a:pt x="372" y="26"/>
                </a:lnTo>
                <a:lnTo>
                  <a:pt x="387" y="34"/>
                </a:lnTo>
                <a:lnTo>
                  <a:pt x="402" y="43"/>
                </a:lnTo>
                <a:lnTo>
                  <a:pt x="416" y="53"/>
                </a:lnTo>
                <a:lnTo>
                  <a:pt x="428" y="64"/>
                </a:lnTo>
                <a:lnTo>
                  <a:pt x="440" y="75"/>
                </a:lnTo>
                <a:lnTo>
                  <a:pt x="452" y="87"/>
                </a:lnTo>
                <a:lnTo>
                  <a:pt x="462" y="100"/>
                </a:lnTo>
                <a:lnTo>
                  <a:pt x="472" y="114"/>
                </a:lnTo>
                <a:lnTo>
                  <a:pt x="481" y="129"/>
                </a:lnTo>
                <a:lnTo>
                  <a:pt x="489" y="144"/>
                </a:lnTo>
                <a:lnTo>
                  <a:pt x="497" y="160"/>
                </a:lnTo>
                <a:lnTo>
                  <a:pt x="503" y="175"/>
                </a:lnTo>
                <a:lnTo>
                  <a:pt x="507" y="191"/>
                </a:lnTo>
                <a:lnTo>
                  <a:pt x="511" y="207"/>
                </a:lnTo>
                <a:lnTo>
                  <a:pt x="514" y="223"/>
                </a:lnTo>
                <a:lnTo>
                  <a:pt x="515" y="240"/>
                </a:lnTo>
                <a:close/>
              </a:path>
            </a:pathLst>
          </a:custGeom>
          <a:solidFill>
            <a:srgbClr val="000000"/>
          </a:solidFill>
          <a:ln>
            <a:noFill/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6" name="Полилиния 5"/>
          <p:cNvSpPr/>
          <p:nvPr/>
        </p:nvSpPr>
        <p:spPr>
          <a:xfrm>
            <a:off x="6660000" y="2705400"/>
            <a:ext cx="185040" cy="1850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15" h="515">
                <a:moveTo>
                  <a:pt x="515" y="258"/>
                </a:moveTo>
                <a:lnTo>
                  <a:pt x="514" y="275"/>
                </a:lnTo>
                <a:lnTo>
                  <a:pt x="513" y="292"/>
                </a:lnTo>
                <a:lnTo>
                  <a:pt x="510" y="309"/>
                </a:lnTo>
                <a:lnTo>
                  <a:pt x="507" y="325"/>
                </a:lnTo>
                <a:lnTo>
                  <a:pt x="502" y="340"/>
                </a:lnTo>
                <a:lnTo>
                  <a:pt x="496" y="356"/>
                </a:lnTo>
                <a:lnTo>
                  <a:pt x="489" y="371"/>
                </a:lnTo>
                <a:lnTo>
                  <a:pt x="481" y="387"/>
                </a:lnTo>
                <a:lnTo>
                  <a:pt x="472" y="402"/>
                </a:lnTo>
                <a:lnTo>
                  <a:pt x="462" y="416"/>
                </a:lnTo>
                <a:lnTo>
                  <a:pt x="451" y="429"/>
                </a:lnTo>
                <a:lnTo>
                  <a:pt x="440" y="441"/>
                </a:lnTo>
                <a:lnTo>
                  <a:pt x="428" y="452"/>
                </a:lnTo>
                <a:lnTo>
                  <a:pt x="415" y="462"/>
                </a:lnTo>
                <a:lnTo>
                  <a:pt x="401" y="472"/>
                </a:lnTo>
                <a:lnTo>
                  <a:pt x="386" y="481"/>
                </a:lnTo>
                <a:lnTo>
                  <a:pt x="371" y="489"/>
                </a:lnTo>
                <a:lnTo>
                  <a:pt x="355" y="496"/>
                </a:lnTo>
                <a:lnTo>
                  <a:pt x="340" y="502"/>
                </a:lnTo>
                <a:lnTo>
                  <a:pt x="324" y="507"/>
                </a:lnTo>
                <a:lnTo>
                  <a:pt x="308" y="511"/>
                </a:lnTo>
                <a:lnTo>
                  <a:pt x="291" y="513"/>
                </a:lnTo>
                <a:lnTo>
                  <a:pt x="274" y="514"/>
                </a:lnTo>
                <a:lnTo>
                  <a:pt x="257" y="515"/>
                </a:lnTo>
                <a:lnTo>
                  <a:pt x="240" y="514"/>
                </a:lnTo>
                <a:lnTo>
                  <a:pt x="223" y="513"/>
                </a:lnTo>
                <a:lnTo>
                  <a:pt x="206" y="511"/>
                </a:lnTo>
                <a:lnTo>
                  <a:pt x="190" y="507"/>
                </a:lnTo>
                <a:lnTo>
                  <a:pt x="175" y="502"/>
                </a:lnTo>
                <a:lnTo>
                  <a:pt x="159" y="496"/>
                </a:lnTo>
                <a:lnTo>
                  <a:pt x="144" y="489"/>
                </a:lnTo>
                <a:lnTo>
                  <a:pt x="128" y="481"/>
                </a:lnTo>
                <a:lnTo>
                  <a:pt x="113" y="472"/>
                </a:lnTo>
                <a:lnTo>
                  <a:pt x="99" y="462"/>
                </a:lnTo>
                <a:lnTo>
                  <a:pt x="86" y="452"/>
                </a:lnTo>
                <a:lnTo>
                  <a:pt x="74" y="441"/>
                </a:lnTo>
                <a:lnTo>
                  <a:pt x="63" y="429"/>
                </a:lnTo>
                <a:lnTo>
                  <a:pt x="53" y="416"/>
                </a:lnTo>
                <a:lnTo>
                  <a:pt x="43" y="402"/>
                </a:lnTo>
                <a:lnTo>
                  <a:pt x="34" y="387"/>
                </a:lnTo>
                <a:lnTo>
                  <a:pt x="26" y="371"/>
                </a:lnTo>
                <a:lnTo>
                  <a:pt x="19" y="356"/>
                </a:lnTo>
                <a:lnTo>
                  <a:pt x="13" y="340"/>
                </a:lnTo>
                <a:lnTo>
                  <a:pt x="8" y="325"/>
                </a:lnTo>
                <a:lnTo>
                  <a:pt x="4" y="309"/>
                </a:lnTo>
                <a:lnTo>
                  <a:pt x="2" y="292"/>
                </a:lnTo>
                <a:lnTo>
                  <a:pt x="0" y="275"/>
                </a:lnTo>
                <a:lnTo>
                  <a:pt x="0" y="258"/>
                </a:lnTo>
                <a:lnTo>
                  <a:pt x="0" y="240"/>
                </a:lnTo>
                <a:lnTo>
                  <a:pt x="2" y="224"/>
                </a:lnTo>
                <a:lnTo>
                  <a:pt x="4" y="207"/>
                </a:lnTo>
                <a:lnTo>
                  <a:pt x="8" y="191"/>
                </a:lnTo>
                <a:lnTo>
                  <a:pt x="13" y="175"/>
                </a:lnTo>
                <a:lnTo>
                  <a:pt x="19" y="160"/>
                </a:lnTo>
                <a:lnTo>
                  <a:pt x="26" y="144"/>
                </a:lnTo>
                <a:lnTo>
                  <a:pt x="34" y="129"/>
                </a:lnTo>
                <a:lnTo>
                  <a:pt x="43" y="114"/>
                </a:lnTo>
                <a:lnTo>
                  <a:pt x="53" y="100"/>
                </a:lnTo>
                <a:lnTo>
                  <a:pt x="63" y="87"/>
                </a:lnTo>
                <a:lnTo>
                  <a:pt x="74" y="75"/>
                </a:lnTo>
                <a:lnTo>
                  <a:pt x="86" y="64"/>
                </a:lnTo>
                <a:lnTo>
                  <a:pt x="99" y="53"/>
                </a:lnTo>
                <a:lnTo>
                  <a:pt x="113" y="43"/>
                </a:lnTo>
                <a:lnTo>
                  <a:pt x="128" y="34"/>
                </a:lnTo>
                <a:lnTo>
                  <a:pt x="144" y="26"/>
                </a:lnTo>
                <a:lnTo>
                  <a:pt x="159" y="19"/>
                </a:lnTo>
                <a:lnTo>
                  <a:pt x="175" y="13"/>
                </a:lnTo>
                <a:lnTo>
                  <a:pt x="190" y="8"/>
                </a:lnTo>
                <a:lnTo>
                  <a:pt x="206" y="5"/>
                </a:lnTo>
                <a:lnTo>
                  <a:pt x="223" y="2"/>
                </a:lnTo>
                <a:lnTo>
                  <a:pt x="240" y="0"/>
                </a:lnTo>
                <a:lnTo>
                  <a:pt x="257" y="0"/>
                </a:lnTo>
                <a:lnTo>
                  <a:pt x="275" y="0"/>
                </a:lnTo>
                <a:lnTo>
                  <a:pt x="292" y="2"/>
                </a:lnTo>
                <a:lnTo>
                  <a:pt x="308" y="5"/>
                </a:lnTo>
                <a:lnTo>
                  <a:pt x="324" y="8"/>
                </a:lnTo>
                <a:lnTo>
                  <a:pt x="340" y="13"/>
                </a:lnTo>
                <a:lnTo>
                  <a:pt x="355" y="19"/>
                </a:lnTo>
                <a:lnTo>
                  <a:pt x="371" y="26"/>
                </a:lnTo>
                <a:lnTo>
                  <a:pt x="386" y="34"/>
                </a:lnTo>
                <a:lnTo>
                  <a:pt x="401" y="43"/>
                </a:lnTo>
                <a:lnTo>
                  <a:pt x="415" y="53"/>
                </a:lnTo>
                <a:lnTo>
                  <a:pt x="428" y="64"/>
                </a:lnTo>
                <a:lnTo>
                  <a:pt x="440" y="75"/>
                </a:lnTo>
                <a:lnTo>
                  <a:pt x="451" y="87"/>
                </a:lnTo>
                <a:lnTo>
                  <a:pt x="462" y="100"/>
                </a:lnTo>
                <a:lnTo>
                  <a:pt x="472" y="114"/>
                </a:lnTo>
                <a:lnTo>
                  <a:pt x="481" y="129"/>
                </a:lnTo>
                <a:lnTo>
                  <a:pt x="489" y="144"/>
                </a:lnTo>
                <a:lnTo>
                  <a:pt x="496" y="160"/>
                </a:lnTo>
                <a:lnTo>
                  <a:pt x="502" y="175"/>
                </a:lnTo>
                <a:lnTo>
                  <a:pt x="507" y="191"/>
                </a:lnTo>
                <a:lnTo>
                  <a:pt x="510" y="207"/>
                </a:lnTo>
                <a:lnTo>
                  <a:pt x="513" y="223"/>
                </a:lnTo>
                <a:lnTo>
                  <a:pt x="514" y="240"/>
                </a:lnTo>
                <a:close/>
              </a:path>
            </a:pathLst>
          </a:custGeom>
          <a:solidFill>
            <a:srgbClr val="000000"/>
          </a:solidFill>
          <a:ln>
            <a:noFill/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7" name="Заголовок 6"/>
          <p:cNvSpPr txBox="1">
            <a:spLocks noGrp="1"/>
          </p:cNvSpPr>
          <p:nvPr>
            <p:ph type="title" idx="4294967295"/>
          </p:nvPr>
        </p:nvSpPr>
        <p:spPr>
          <a:xfrm>
            <a:off x="720000" y="-37080"/>
            <a:ext cx="3520800" cy="762839"/>
          </a:xfrm>
        </p:spPr>
        <p:txBody>
          <a:bodyPr vert="horz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l" rtl="0">
              <a:buNone/>
            </a:pPr>
            <a:r>
              <a:rPr lang="ru-RU" sz="2000" b="1"/>
              <a:t>Органы самоуправления</a:t>
            </a:r>
          </a:p>
        </p:txBody>
      </p:sp>
      <p:sp>
        <p:nvSpPr>
          <p:cNvPr id="8" name="Полилиния 7"/>
          <p:cNvSpPr/>
          <p:nvPr/>
        </p:nvSpPr>
        <p:spPr>
          <a:xfrm>
            <a:off x="822240" y="2700000"/>
            <a:ext cx="185040" cy="1850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15" h="515">
                <a:moveTo>
                  <a:pt x="515" y="258"/>
                </a:moveTo>
                <a:lnTo>
                  <a:pt x="514" y="275"/>
                </a:lnTo>
                <a:lnTo>
                  <a:pt x="513" y="292"/>
                </a:lnTo>
                <a:lnTo>
                  <a:pt x="510" y="309"/>
                </a:lnTo>
                <a:lnTo>
                  <a:pt x="507" y="325"/>
                </a:lnTo>
                <a:lnTo>
                  <a:pt x="502" y="341"/>
                </a:lnTo>
                <a:lnTo>
                  <a:pt x="496" y="356"/>
                </a:lnTo>
                <a:lnTo>
                  <a:pt x="489" y="372"/>
                </a:lnTo>
                <a:lnTo>
                  <a:pt x="481" y="387"/>
                </a:lnTo>
                <a:lnTo>
                  <a:pt x="472" y="402"/>
                </a:lnTo>
                <a:lnTo>
                  <a:pt x="462" y="416"/>
                </a:lnTo>
                <a:lnTo>
                  <a:pt x="451" y="428"/>
                </a:lnTo>
                <a:lnTo>
                  <a:pt x="440" y="440"/>
                </a:lnTo>
                <a:lnTo>
                  <a:pt x="428" y="451"/>
                </a:lnTo>
                <a:lnTo>
                  <a:pt x="415" y="462"/>
                </a:lnTo>
                <a:lnTo>
                  <a:pt x="401" y="472"/>
                </a:lnTo>
                <a:lnTo>
                  <a:pt x="386" y="481"/>
                </a:lnTo>
                <a:lnTo>
                  <a:pt x="371" y="489"/>
                </a:lnTo>
                <a:lnTo>
                  <a:pt x="355" y="496"/>
                </a:lnTo>
                <a:lnTo>
                  <a:pt x="340" y="502"/>
                </a:lnTo>
                <a:lnTo>
                  <a:pt x="324" y="507"/>
                </a:lnTo>
                <a:lnTo>
                  <a:pt x="308" y="511"/>
                </a:lnTo>
                <a:lnTo>
                  <a:pt x="291" y="513"/>
                </a:lnTo>
                <a:lnTo>
                  <a:pt x="274" y="514"/>
                </a:lnTo>
                <a:lnTo>
                  <a:pt x="257" y="515"/>
                </a:lnTo>
                <a:lnTo>
                  <a:pt x="240" y="514"/>
                </a:lnTo>
                <a:lnTo>
                  <a:pt x="223" y="513"/>
                </a:lnTo>
                <a:lnTo>
                  <a:pt x="206" y="511"/>
                </a:lnTo>
                <a:lnTo>
                  <a:pt x="190" y="507"/>
                </a:lnTo>
                <a:lnTo>
                  <a:pt x="175" y="502"/>
                </a:lnTo>
                <a:lnTo>
                  <a:pt x="159" y="496"/>
                </a:lnTo>
                <a:lnTo>
                  <a:pt x="144" y="489"/>
                </a:lnTo>
                <a:lnTo>
                  <a:pt x="128" y="481"/>
                </a:lnTo>
                <a:lnTo>
                  <a:pt x="113" y="472"/>
                </a:lnTo>
                <a:lnTo>
                  <a:pt x="99" y="462"/>
                </a:lnTo>
                <a:lnTo>
                  <a:pt x="86" y="451"/>
                </a:lnTo>
                <a:lnTo>
                  <a:pt x="74" y="440"/>
                </a:lnTo>
                <a:lnTo>
                  <a:pt x="63" y="428"/>
                </a:lnTo>
                <a:lnTo>
                  <a:pt x="53" y="416"/>
                </a:lnTo>
                <a:lnTo>
                  <a:pt x="43" y="402"/>
                </a:lnTo>
                <a:lnTo>
                  <a:pt x="34" y="387"/>
                </a:lnTo>
                <a:lnTo>
                  <a:pt x="26" y="372"/>
                </a:lnTo>
                <a:lnTo>
                  <a:pt x="19" y="356"/>
                </a:lnTo>
                <a:lnTo>
                  <a:pt x="13" y="341"/>
                </a:lnTo>
                <a:lnTo>
                  <a:pt x="8" y="325"/>
                </a:lnTo>
                <a:lnTo>
                  <a:pt x="4" y="309"/>
                </a:lnTo>
                <a:lnTo>
                  <a:pt x="2" y="292"/>
                </a:lnTo>
                <a:lnTo>
                  <a:pt x="0" y="275"/>
                </a:lnTo>
                <a:lnTo>
                  <a:pt x="0" y="258"/>
                </a:lnTo>
                <a:lnTo>
                  <a:pt x="0" y="240"/>
                </a:lnTo>
                <a:lnTo>
                  <a:pt x="2" y="224"/>
                </a:lnTo>
                <a:lnTo>
                  <a:pt x="4" y="207"/>
                </a:lnTo>
                <a:lnTo>
                  <a:pt x="8" y="191"/>
                </a:lnTo>
                <a:lnTo>
                  <a:pt x="13" y="175"/>
                </a:lnTo>
                <a:lnTo>
                  <a:pt x="19" y="160"/>
                </a:lnTo>
                <a:lnTo>
                  <a:pt x="26" y="144"/>
                </a:lnTo>
                <a:lnTo>
                  <a:pt x="34" y="129"/>
                </a:lnTo>
                <a:lnTo>
                  <a:pt x="43" y="114"/>
                </a:lnTo>
                <a:lnTo>
                  <a:pt x="53" y="100"/>
                </a:lnTo>
                <a:lnTo>
                  <a:pt x="63" y="87"/>
                </a:lnTo>
                <a:lnTo>
                  <a:pt x="74" y="75"/>
                </a:lnTo>
                <a:lnTo>
                  <a:pt x="86" y="64"/>
                </a:lnTo>
                <a:lnTo>
                  <a:pt x="99" y="53"/>
                </a:lnTo>
                <a:lnTo>
                  <a:pt x="113" y="43"/>
                </a:lnTo>
                <a:lnTo>
                  <a:pt x="128" y="34"/>
                </a:lnTo>
                <a:lnTo>
                  <a:pt x="144" y="26"/>
                </a:lnTo>
                <a:lnTo>
                  <a:pt x="159" y="19"/>
                </a:lnTo>
                <a:lnTo>
                  <a:pt x="175" y="13"/>
                </a:lnTo>
                <a:lnTo>
                  <a:pt x="190" y="8"/>
                </a:lnTo>
                <a:lnTo>
                  <a:pt x="206" y="5"/>
                </a:lnTo>
                <a:lnTo>
                  <a:pt x="223" y="2"/>
                </a:lnTo>
                <a:lnTo>
                  <a:pt x="240" y="0"/>
                </a:lnTo>
                <a:lnTo>
                  <a:pt x="257" y="0"/>
                </a:lnTo>
                <a:lnTo>
                  <a:pt x="275" y="0"/>
                </a:lnTo>
                <a:lnTo>
                  <a:pt x="292" y="2"/>
                </a:lnTo>
                <a:lnTo>
                  <a:pt x="308" y="5"/>
                </a:lnTo>
                <a:lnTo>
                  <a:pt x="324" y="8"/>
                </a:lnTo>
                <a:lnTo>
                  <a:pt x="340" y="13"/>
                </a:lnTo>
                <a:lnTo>
                  <a:pt x="355" y="19"/>
                </a:lnTo>
                <a:lnTo>
                  <a:pt x="371" y="26"/>
                </a:lnTo>
                <a:lnTo>
                  <a:pt x="386" y="34"/>
                </a:lnTo>
                <a:lnTo>
                  <a:pt x="401" y="43"/>
                </a:lnTo>
                <a:lnTo>
                  <a:pt x="415" y="53"/>
                </a:lnTo>
                <a:lnTo>
                  <a:pt x="428" y="64"/>
                </a:lnTo>
                <a:lnTo>
                  <a:pt x="440" y="75"/>
                </a:lnTo>
                <a:lnTo>
                  <a:pt x="451" y="87"/>
                </a:lnTo>
                <a:lnTo>
                  <a:pt x="462" y="100"/>
                </a:lnTo>
                <a:lnTo>
                  <a:pt x="472" y="114"/>
                </a:lnTo>
                <a:lnTo>
                  <a:pt x="481" y="129"/>
                </a:lnTo>
                <a:lnTo>
                  <a:pt x="489" y="144"/>
                </a:lnTo>
                <a:lnTo>
                  <a:pt x="496" y="160"/>
                </a:lnTo>
                <a:lnTo>
                  <a:pt x="502" y="175"/>
                </a:lnTo>
                <a:lnTo>
                  <a:pt x="507" y="191"/>
                </a:lnTo>
                <a:lnTo>
                  <a:pt x="510" y="207"/>
                </a:lnTo>
                <a:lnTo>
                  <a:pt x="513" y="223"/>
                </a:lnTo>
                <a:lnTo>
                  <a:pt x="514" y="240"/>
                </a:lnTo>
                <a:close/>
              </a:path>
            </a:pathLst>
          </a:custGeom>
          <a:solidFill>
            <a:srgbClr val="000000"/>
          </a:solidFill>
          <a:ln>
            <a:noFill/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9" name="Прямая соединительная линия 8"/>
          <p:cNvSpPr/>
          <p:nvPr/>
        </p:nvSpPr>
        <p:spPr>
          <a:xfrm>
            <a:off x="2226239" y="2809800"/>
            <a:ext cx="0" cy="1150200"/>
          </a:xfrm>
          <a:prstGeom prst="line">
            <a:avLst/>
          </a:prstGeom>
          <a:noFill/>
          <a:ln w="52560">
            <a:solidFill>
              <a:srgbClr val="F2C02C"/>
            </a:solidFill>
            <a:prstDash val="solid"/>
            <a:round/>
          </a:ln>
        </p:spPr>
        <p:txBody>
          <a:bodyPr wrap="none" lIns="116280" tIns="71280" rIns="116280" bIns="7128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0" name="Полилиния 9"/>
          <p:cNvSpPr/>
          <p:nvPr/>
        </p:nvSpPr>
        <p:spPr>
          <a:xfrm>
            <a:off x="2132640" y="2700000"/>
            <a:ext cx="185400" cy="1850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16" h="515">
                <a:moveTo>
                  <a:pt x="516" y="258"/>
                </a:moveTo>
                <a:lnTo>
                  <a:pt x="515" y="275"/>
                </a:lnTo>
                <a:lnTo>
                  <a:pt x="514" y="292"/>
                </a:lnTo>
                <a:lnTo>
                  <a:pt x="511" y="309"/>
                </a:lnTo>
                <a:lnTo>
                  <a:pt x="507" y="325"/>
                </a:lnTo>
                <a:lnTo>
                  <a:pt x="502" y="341"/>
                </a:lnTo>
                <a:lnTo>
                  <a:pt x="496" y="356"/>
                </a:lnTo>
                <a:lnTo>
                  <a:pt x="489" y="372"/>
                </a:lnTo>
                <a:lnTo>
                  <a:pt x="481" y="387"/>
                </a:lnTo>
                <a:lnTo>
                  <a:pt x="472" y="402"/>
                </a:lnTo>
                <a:lnTo>
                  <a:pt x="462" y="416"/>
                </a:lnTo>
                <a:lnTo>
                  <a:pt x="452" y="428"/>
                </a:lnTo>
                <a:lnTo>
                  <a:pt x="441" y="440"/>
                </a:lnTo>
                <a:lnTo>
                  <a:pt x="429" y="451"/>
                </a:lnTo>
                <a:lnTo>
                  <a:pt x="416" y="462"/>
                </a:lnTo>
                <a:lnTo>
                  <a:pt x="402" y="472"/>
                </a:lnTo>
                <a:lnTo>
                  <a:pt x="387" y="481"/>
                </a:lnTo>
                <a:lnTo>
                  <a:pt x="372" y="489"/>
                </a:lnTo>
                <a:lnTo>
                  <a:pt x="356" y="496"/>
                </a:lnTo>
                <a:lnTo>
                  <a:pt x="341" y="502"/>
                </a:lnTo>
                <a:lnTo>
                  <a:pt x="325" y="507"/>
                </a:lnTo>
                <a:lnTo>
                  <a:pt x="309" y="511"/>
                </a:lnTo>
                <a:lnTo>
                  <a:pt x="292" y="513"/>
                </a:lnTo>
                <a:lnTo>
                  <a:pt x="275" y="514"/>
                </a:lnTo>
                <a:lnTo>
                  <a:pt x="258" y="515"/>
                </a:lnTo>
                <a:lnTo>
                  <a:pt x="240" y="514"/>
                </a:lnTo>
                <a:lnTo>
                  <a:pt x="224" y="513"/>
                </a:lnTo>
                <a:lnTo>
                  <a:pt x="207" y="511"/>
                </a:lnTo>
                <a:lnTo>
                  <a:pt x="191" y="507"/>
                </a:lnTo>
                <a:lnTo>
                  <a:pt x="175" y="502"/>
                </a:lnTo>
                <a:lnTo>
                  <a:pt x="160" y="496"/>
                </a:lnTo>
                <a:lnTo>
                  <a:pt x="144" y="489"/>
                </a:lnTo>
                <a:lnTo>
                  <a:pt x="129" y="481"/>
                </a:lnTo>
                <a:lnTo>
                  <a:pt x="114" y="472"/>
                </a:lnTo>
                <a:lnTo>
                  <a:pt x="100" y="462"/>
                </a:lnTo>
                <a:lnTo>
                  <a:pt x="88" y="451"/>
                </a:lnTo>
                <a:lnTo>
                  <a:pt x="76" y="440"/>
                </a:lnTo>
                <a:lnTo>
                  <a:pt x="64" y="428"/>
                </a:lnTo>
                <a:lnTo>
                  <a:pt x="54" y="416"/>
                </a:lnTo>
                <a:lnTo>
                  <a:pt x="44" y="402"/>
                </a:lnTo>
                <a:lnTo>
                  <a:pt x="35" y="387"/>
                </a:lnTo>
                <a:lnTo>
                  <a:pt x="27" y="372"/>
                </a:lnTo>
                <a:lnTo>
                  <a:pt x="19" y="356"/>
                </a:lnTo>
                <a:lnTo>
                  <a:pt x="13" y="341"/>
                </a:lnTo>
                <a:lnTo>
                  <a:pt x="8" y="325"/>
                </a:lnTo>
                <a:lnTo>
                  <a:pt x="5" y="309"/>
                </a:lnTo>
                <a:lnTo>
                  <a:pt x="2" y="292"/>
                </a:lnTo>
                <a:lnTo>
                  <a:pt x="1" y="275"/>
                </a:lnTo>
                <a:lnTo>
                  <a:pt x="0" y="258"/>
                </a:lnTo>
                <a:lnTo>
                  <a:pt x="1" y="240"/>
                </a:lnTo>
                <a:lnTo>
                  <a:pt x="2" y="224"/>
                </a:lnTo>
                <a:lnTo>
                  <a:pt x="5" y="207"/>
                </a:lnTo>
                <a:lnTo>
                  <a:pt x="8" y="191"/>
                </a:lnTo>
                <a:lnTo>
                  <a:pt x="13" y="175"/>
                </a:lnTo>
                <a:lnTo>
                  <a:pt x="19" y="160"/>
                </a:lnTo>
                <a:lnTo>
                  <a:pt x="27" y="144"/>
                </a:lnTo>
                <a:lnTo>
                  <a:pt x="35" y="129"/>
                </a:lnTo>
                <a:lnTo>
                  <a:pt x="44" y="114"/>
                </a:lnTo>
                <a:lnTo>
                  <a:pt x="54" y="100"/>
                </a:lnTo>
                <a:lnTo>
                  <a:pt x="64" y="87"/>
                </a:lnTo>
                <a:lnTo>
                  <a:pt x="76" y="75"/>
                </a:lnTo>
                <a:lnTo>
                  <a:pt x="88" y="64"/>
                </a:lnTo>
                <a:lnTo>
                  <a:pt x="100" y="53"/>
                </a:lnTo>
                <a:lnTo>
                  <a:pt x="114" y="43"/>
                </a:lnTo>
                <a:lnTo>
                  <a:pt x="129" y="34"/>
                </a:lnTo>
                <a:lnTo>
                  <a:pt x="144" y="26"/>
                </a:lnTo>
                <a:lnTo>
                  <a:pt x="160" y="19"/>
                </a:lnTo>
                <a:lnTo>
                  <a:pt x="175" y="13"/>
                </a:lnTo>
                <a:lnTo>
                  <a:pt x="191" y="8"/>
                </a:lnTo>
                <a:lnTo>
                  <a:pt x="207" y="5"/>
                </a:lnTo>
                <a:lnTo>
                  <a:pt x="224" y="2"/>
                </a:lnTo>
                <a:lnTo>
                  <a:pt x="241" y="0"/>
                </a:lnTo>
                <a:lnTo>
                  <a:pt x="258" y="0"/>
                </a:lnTo>
                <a:lnTo>
                  <a:pt x="276" y="0"/>
                </a:lnTo>
                <a:lnTo>
                  <a:pt x="293" y="2"/>
                </a:lnTo>
                <a:lnTo>
                  <a:pt x="309" y="5"/>
                </a:lnTo>
                <a:lnTo>
                  <a:pt x="325" y="8"/>
                </a:lnTo>
                <a:lnTo>
                  <a:pt x="341" y="13"/>
                </a:lnTo>
                <a:lnTo>
                  <a:pt x="356" y="19"/>
                </a:lnTo>
                <a:lnTo>
                  <a:pt x="372" y="26"/>
                </a:lnTo>
                <a:lnTo>
                  <a:pt x="387" y="34"/>
                </a:lnTo>
                <a:lnTo>
                  <a:pt x="402" y="43"/>
                </a:lnTo>
                <a:lnTo>
                  <a:pt x="416" y="53"/>
                </a:lnTo>
                <a:lnTo>
                  <a:pt x="429" y="64"/>
                </a:lnTo>
                <a:lnTo>
                  <a:pt x="441" y="75"/>
                </a:lnTo>
                <a:lnTo>
                  <a:pt x="452" y="87"/>
                </a:lnTo>
                <a:lnTo>
                  <a:pt x="462" y="100"/>
                </a:lnTo>
                <a:lnTo>
                  <a:pt x="472" y="114"/>
                </a:lnTo>
                <a:lnTo>
                  <a:pt x="481" y="129"/>
                </a:lnTo>
                <a:lnTo>
                  <a:pt x="489" y="144"/>
                </a:lnTo>
                <a:lnTo>
                  <a:pt x="496" y="160"/>
                </a:lnTo>
                <a:lnTo>
                  <a:pt x="502" y="175"/>
                </a:lnTo>
                <a:lnTo>
                  <a:pt x="507" y="191"/>
                </a:lnTo>
                <a:lnTo>
                  <a:pt x="511" y="207"/>
                </a:lnTo>
                <a:lnTo>
                  <a:pt x="514" y="223"/>
                </a:lnTo>
                <a:lnTo>
                  <a:pt x="515" y="240"/>
                </a:lnTo>
                <a:close/>
              </a:path>
            </a:pathLst>
          </a:custGeom>
          <a:solidFill>
            <a:srgbClr val="000000"/>
          </a:solidFill>
          <a:ln>
            <a:noFill/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11" name="Полилиния 10"/>
          <p:cNvSpPr/>
          <p:nvPr/>
        </p:nvSpPr>
        <p:spPr>
          <a:xfrm>
            <a:off x="3437640" y="2700000"/>
            <a:ext cx="185040" cy="1850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15" h="515">
                <a:moveTo>
                  <a:pt x="515" y="258"/>
                </a:moveTo>
                <a:lnTo>
                  <a:pt x="514" y="275"/>
                </a:lnTo>
                <a:lnTo>
                  <a:pt x="513" y="292"/>
                </a:lnTo>
                <a:lnTo>
                  <a:pt x="510" y="309"/>
                </a:lnTo>
                <a:lnTo>
                  <a:pt x="507" y="325"/>
                </a:lnTo>
                <a:lnTo>
                  <a:pt x="502" y="340"/>
                </a:lnTo>
                <a:lnTo>
                  <a:pt x="496" y="356"/>
                </a:lnTo>
                <a:lnTo>
                  <a:pt x="489" y="371"/>
                </a:lnTo>
                <a:lnTo>
                  <a:pt x="481" y="387"/>
                </a:lnTo>
                <a:lnTo>
                  <a:pt x="472" y="402"/>
                </a:lnTo>
                <a:lnTo>
                  <a:pt x="462" y="416"/>
                </a:lnTo>
                <a:lnTo>
                  <a:pt x="451" y="429"/>
                </a:lnTo>
                <a:lnTo>
                  <a:pt x="440" y="441"/>
                </a:lnTo>
                <a:lnTo>
                  <a:pt x="428" y="452"/>
                </a:lnTo>
                <a:lnTo>
                  <a:pt x="415" y="462"/>
                </a:lnTo>
                <a:lnTo>
                  <a:pt x="401" y="472"/>
                </a:lnTo>
                <a:lnTo>
                  <a:pt x="386" y="481"/>
                </a:lnTo>
                <a:lnTo>
                  <a:pt x="371" y="489"/>
                </a:lnTo>
                <a:lnTo>
                  <a:pt x="355" y="496"/>
                </a:lnTo>
                <a:lnTo>
                  <a:pt x="340" y="502"/>
                </a:lnTo>
                <a:lnTo>
                  <a:pt x="324" y="507"/>
                </a:lnTo>
                <a:lnTo>
                  <a:pt x="308" y="511"/>
                </a:lnTo>
                <a:lnTo>
                  <a:pt x="291" y="513"/>
                </a:lnTo>
                <a:lnTo>
                  <a:pt x="274" y="514"/>
                </a:lnTo>
                <a:lnTo>
                  <a:pt x="257" y="515"/>
                </a:lnTo>
                <a:lnTo>
                  <a:pt x="240" y="514"/>
                </a:lnTo>
                <a:lnTo>
                  <a:pt x="223" y="513"/>
                </a:lnTo>
                <a:lnTo>
                  <a:pt x="206" y="511"/>
                </a:lnTo>
                <a:lnTo>
                  <a:pt x="191" y="507"/>
                </a:lnTo>
                <a:lnTo>
                  <a:pt x="175" y="502"/>
                </a:lnTo>
                <a:lnTo>
                  <a:pt x="160" y="496"/>
                </a:lnTo>
                <a:lnTo>
                  <a:pt x="144" y="489"/>
                </a:lnTo>
                <a:lnTo>
                  <a:pt x="129" y="481"/>
                </a:lnTo>
                <a:lnTo>
                  <a:pt x="114" y="472"/>
                </a:lnTo>
                <a:lnTo>
                  <a:pt x="100" y="462"/>
                </a:lnTo>
                <a:lnTo>
                  <a:pt x="87" y="452"/>
                </a:lnTo>
                <a:lnTo>
                  <a:pt x="75" y="441"/>
                </a:lnTo>
                <a:lnTo>
                  <a:pt x="64" y="429"/>
                </a:lnTo>
                <a:lnTo>
                  <a:pt x="53" y="416"/>
                </a:lnTo>
                <a:lnTo>
                  <a:pt x="43" y="402"/>
                </a:lnTo>
                <a:lnTo>
                  <a:pt x="34" y="387"/>
                </a:lnTo>
                <a:lnTo>
                  <a:pt x="26" y="371"/>
                </a:lnTo>
                <a:lnTo>
                  <a:pt x="19" y="356"/>
                </a:lnTo>
                <a:lnTo>
                  <a:pt x="13" y="340"/>
                </a:lnTo>
                <a:lnTo>
                  <a:pt x="8" y="325"/>
                </a:lnTo>
                <a:lnTo>
                  <a:pt x="5" y="309"/>
                </a:lnTo>
                <a:lnTo>
                  <a:pt x="2" y="292"/>
                </a:lnTo>
                <a:lnTo>
                  <a:pt x="0" y="275"/>
                </a:lnTo>
                <a:lnTo>
                  <a:pt x="0" y="258"/>
                </a:lnTo>
                <a:lnTo>
                  <a:pt x="0" y="240"/>
                </a:lnTo>
                <a:lnTo>
                  <a:pt x="2" y="224"/>
                </a:lnTo>
                <a:lnTo>
                  <a:pt x="5" y="207"/>
                </a:lnTo>
                <a:lnTo>
                  <a:pt x="8" y="191"/>
                </a:lnTo>
                <a:lnTo>
                  <a:pt x="13" y="175"/>
                </a:lnTo>
                <a:lnTo>
                  <a:pt x="19" y="160"/>
                </a:lnTo>
                <a:lnTo>
                  <a:pt x="26" y="144"/>
                </a:lnTo>
                <a:lnTo>
                  <a:pt x="34" y="129"/>
                </a:lnTo>
                <a:lnTo>
                  <a:pt x="43" y="114"/>
                </a:lnTo>
                <a:lnTo>
                  <a:pt x="53" y="100"/>
                </a:lnTo>
                <a:lnTo>
                  <a:pt x="64" y="87"/>
                </a:lnTo>
                <a:lnTo>
                  <a:pt x="75" y="75"/>
                </a:lnTo>
                <a:lnTo>
                  <a:pt x="87" y="64"/>
                </a:lnTo>
                <a:lnTo>
                  <a:pt x="100" y="53"/>
                </a:lnTo>
                <a:lnTo>
                  <a:pt x="114" y="43"/>
                </a:lnTo>
                <a:lnTo>
                  <a:pt x="129" y="34"/>
                </a:lnTo>
                <a:lnTo>
                  <a:pt x="144" y="26"/>
                </a:lnTo>
                <a:lnTo>
                  <a:pt x="160" y="19"/>
                </a:lnTo>
                <a:lnTo>
                  <a:pt x="175" y="13"/>
                </a:lnTo>
                <a:lnTo>
                  <a:pt x="191" y="8"/>
                </a:lnTo>
                <a:lnTo>
                  <a:pt x="207" y="5"/>
                </a:lnTo>
                <a:lnTo>
                  <a:pt x="223" y="2"/>
                </a:lnTo>
                <a:lnTo>
                  <a:pt x="240" y="0"/>
                </a:lnTo>
                <a:lnTo>
                  <a:pt x="257" y="0"/>
                </a:lnTo>
                <a:lnTo>
                  <a:pt x="275" y="0"/>
                </a:lnTo>
                <a:lnTo>
                  <a:pt x="292" y="2"/>
                </a:lnTo>
                <a:lnTo>
                  <a:pt x="308" y="5"/>
                </a:lnTo>
                <a:lnTo>
                  <a:pt x="324" y="8"/>
                </a:lnTo>
                <a:lnTo>
                  <a:pt x="340" y="13"/>
                </a:lnTo>
                <a:lnTo>
                  <a:pt x="355" y="19"/>
                </a:lnTo>
                <a:lnTo>
                  <a:pt x="371" y="26"/>
                </a:lnTo>
                <a:lnTo>
                  <a:pt x="386" y="34"/>
                </a:lnTo>
                <a:lnTo>
                  <a:pt x="401" y="43"/>
                </a:lnTo>
                <a:lnTo>
                  <a:pt x="415" y="53"/>
                </a:lnTo>
                <a:lnTo>
                  <a:pt x="428" y="64"/>
                </a:lnTo>
                <a:lnTo>
                  <a:pt x="440" y="75"/>
                </a:lnTo>
                <a:lnTo>
                  <a:pt x="451" y="87"/>
                </a:lnTo>
                <a:lnTo>
                  <a:pt x="462" y="100"/>
                </a:lnTo>
                <a:lnTo>
                  <a:pt x="472" y="114"/>
                </a:lnTo>
                <a:lnTo>
                  <a:pt x="481" y="129"/>
                </a:lnTo>
                <a:lnTo>
                  <a:pt x="489" y="144"/>
                </a:lnTo>
                <a:lnTo>
                  <a:pt x="496" y="160"/>
                </a:lnTo>
                <a:lnTo>
                  <a:pt x="502" y="175"/>
                </a:lnTo>
                <a:lnTo>
                  <a:pt x="507" y="191"/>
                </a:lnTo>
                <a:lnTo>
                  <a:pt x="510" y="207"/>
                </a:lnTo>
                <a:lnTo>
                  <a:pt x="513" y="223"/>
                </a:lnTo>
                <a:lnTo>
                  <a:pt x="514" y="240"/>
                </a:lnTo>
                <a:close/>
              </a:path>
            </a:pathLst>
          </a:custGeom>
          <a:solidFill>
            <a:srgbClr val="000000"/>
          </a:solidFill>
          <a:ln>
            <a:noFill/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1418917" y="1012607"/>
            <a:ext cx="1581893" cy="1589497"/>
            <a:chOff x="1418917" y="1012607"/>
            <a:chExt cx="1581893" cy="1589497"/>
          </a:xfrm>
        </p:grpSpPr>
        <p:sp>
          <p:nvSpPr>
            <p:cNvPr id="15" name="Полилиния 14"/>
            <p:cNvSpPr/>
            <p:nvPr/>
          </p:nvSpPr>
          <p:spPr>
            <a:xfrm rot="2760000">
              <a:off x="1418557" y="1157064"/>
              <a:ext cx="1445400" cy="14446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16" h="4014">
                  <a:moveTo>
                    <a:pt x="1004" y="3011"/>
                  </a:moveTo>
                  <a:lnTo>
                    <a:pt x="0" y="2007"/>
                  </a:lnTo>
                  <a:lnTo>
                    <a:pt x="2006" y="0"/>
                  </a:lnTo>
                  <a:lnTo>
                    <a:pt x="4016" y="2006"/>
                  </a:lnTo>
                  <a:lnTo>
                    <a:pt x="2009" y="4014"/>
                  </a:lnTo>
                  <a:close/>
                </a:path>
              </a:pathLst>
            </a:custGeom>
            <a:noFill/>
            <a:ln w="38160">
              <a:solidFill>
                <a:srgbClr val="F2C02C"/>
              </a:solidFill>
              <a:prstDash val="solid"/>
              <a:round/>
            </a:ln>
          </p:spPr>
          <p:txBody>
            <a:bodyPr wrap="none" lIns="109080" tIns="64080" rIns="109080" bIns="64080" anchor="ctr" anchorCtr="1" compatLnSpc="0"/>
            <a:lstStyle/>
            <a:p>
              <a:pPr marL="0" marR="0" lvl="0" indent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ru-RU" sz="1800" b="0" i="0" u="none" strike="noStrike" kern="1200" cap="none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endParaRPr>
            </a:p>
          </p:txBody>
        </p:sp>
        <p:sp>
          <p:nvSpPr>
            <p:cNvPr id="16" name="Полилиния 15"/>
            <p:cNvSpPr/>
            <p:nvPr/>
          </p:nvSpPr>
          <p:spPr>
            <a:xfrm rot="2759400">
              <a:off x="1555770" y="1012967"/>
              <a:ext cx="1445400" cy="14446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16" h="4014">
                  <a:moveTo>
                    <a:pt x="1004" y="3011"/>
                  </a:moveTo>
                  <a:lnTo>
                    <a:pt x="0" y="2006"/>
                  </a:lnTo>
                  <a:lnTo>
                    <a:pt x="2007" y="0"/>
                  </a:lnTo>
                  <a:lnTo>
                    <a:pt x="4016" y="2006"/>
                  </a:lnTo>
                  <a:lnTo>
                    <a:pt x="2008" y="4014"/>
                  </a:lnTo>
                  <a:close/>
                </a:path>
              </a:pathLst>
            </a:custGeom>
            <a:noFill/>
            <a:ln w="38160">
              <a:solidFill>
                <a:srgbClr val="F2C02C"/>
              </a:solidFill>
              <a:prstDash val="solid"/>
              <a:round/>
            </a:ln>
          </p:spPr>
          <p:txBody>
            <a:bodyPr wrap="none" lIns="109080" tIns="64080" rIns="109080" bIns="64080" anchor="ctr" anchorCtr="1" compatLnSpc="0"/>
            <a:lstStyle/>
            <a:p>
              <a:pPr marL="0" marR="0" lvl="0" indent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ru-RU" sz="1800" b="0" i="0" u="none" strike="noStrike" kern="1200" cap="none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2750882" y="1002957"/>
            <a:ext cx="1581890" cy="1589500"/>
            <a:chOff x="2750882" y="1002957"/>
            <a:chExt cx="1581890" cy="1589500"/>
          </a:xfrm>
        </p:grpSpPr>
        <p:sp>
          <p:nvSpPr>
            <p:cNvPr id="20" name="Полилиния 19"/>
            <p:cNvSpPr/>
            <p:nvPr/>
          </p:nvSpPr>
          <p:spPr>
            <a:xfrm rot="2760000">
              <a:off x="2750522" y="1147417"/>
              <a:ext cx="1445400" cy="14446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16" h="4014">
                  <a:moveTo>
                    <a:pt x="1004" y="3011"/>
                  </a:moveTo>
                  <a:lnTo>
                    <a:pt x="0" y="2007"/>
                  </a:lnTo>
                  <a:lnTo>
                    <a:pt x="2006" y="0"/>
                  </a:lnTo>
                  <a:lnTo>
                    <a:pt x="4016" y="2006"/>
                  </a:lnTo>
                  <a:lnTo>
                    <a:pt x="2009" y="4014"/>
                  </a:lnTo>
                  <a:close/>
                </a:path>
              </a:pathLst>
            </a:custGeom>
            <a:noFill/>
            <a:ln w="38160">
              <a:solidFill>
                <a:srgbClr val="F2C02C"/>
              </a:solidFill>
              <a:prstDash val="solid"/>
              <a:round/>
            </a:ln>
          </p:spPr>
          <p:txBody>
            <a:bodyPr wrap="none" lIns="109080" tIns="64080" rIns="109080" bIns="64080" anchor="ctr" anchorCtr="1" compatLnSpc="0"/>
            <a:lstStyle/>
            <a:p>
              <a:pPr marL="0" marR="0" lvl="0" indent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ru-RU" sz="1800" b="0" i="0" u="none" strike="noStrike" kern="1200" cap="none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endParaRPr>
            </a:p>
          </p:txBody>
        </p:sp>
        <p:sp>
          <p:nvSpPr>
            <p:cNvPr id="21" name="Полилиния 20"/>
            <p:cNvSpPr/>
            <p:nvPr/>
          </p:nvSpPr>
          <p:spPr>
            <a:xfrm rot="2760000">
              <a:off x="2887732" y="1003317"/>
              <a:ext cx="1445400" cy="14446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16" h="4014">
                  <a:moveTo>
                    <a:pt x="1004" y="3011"/>
                  </a:moveTo>
                  <a:lnTo>
                    <a:pt x="0" y="2007"/>
                  </a:lnTo>
                  <a:lnTo>
                    <a:pt x="2006" y="0"/>
                  </a:lnTo>
                  <a:lnTo>
                    <a:pt x="4016" y="2006"/>
                  </a:lnTo>
                  <a:lnTo>
                    <a:pt x="2009" y="4014"/>
                  </a:lnTo>
                  <a:close/>
                </a:path>
              </a:pathLst>
            </a:custGeom>
            <a:noFill/>
            <a:ln w="38160">
              <a:solidFill>
                <a:srgbClr val="F2C02C"/>
              </a:solidFill>
              <a:prstDash val="solid"/>
              <a:round/>
            </a:ln>
          </p:spPr>
          <p:txBody>
            <a:bodyPr wrap="none" lIns="109080" tIns="64080" rIns="109080" bIns="64080" anchor="ctr" anchorCtr="1" compatLnSpc="0"/>
            <a:lstStyle/>
            <a:p>
              <a:pPr marL="0" marR="0" lvl="0" indent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ru-RU" sz="1800" b="0" i="0" u="none" strike="noStrike" kern="1200" cap="none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endParaRPr>
            </a:p>
          </p:txBody>
        </p:sp>
      </p:grpSp>
      <p:sp>
        <p:nvSpPr>
          <p:cNvPr id="22" name="Полилиния 21"/>
          <p:cNvSpPr/>
          <p:nvPr/>
        </p:nvSpPr>
        <p:spPr>
          <a:xfrm>
            <a:off x="4194000" y="7063200"/>
            <a:ext cx="1440000" cy="1440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noFill/>
          <a:ln w="38160">
            <a:solidFill>
              <a:srgbClr val="F2C02C"/>
            </a:solidFill>
            <a:prstDash val="solid"/>
          </a:ln>
        </p:spPr>
        <p:txBody>
          <a:bodyPr wrap="none" lIns="109080" tIns="64080" rIns="109080" bIns="64080" anchor="ctr" anchorCtr="0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sp>
        <p:nvSpPr>
          <p:cNvPr id="23" name="Полилиния 22"/>
          <p:cNvSpPr/>
          <p:nvPr/>
        </p:nvSpPr>
        <p:spPr>
          <a:xfrm>
            <a:off x="5040000" y="2664000"/>
            <a:ext cx="287640" cy="2876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800" h="800">
                <a:moveTo>
                  <a:pt x="800" y="401"/>
                </a:moveTo>
                <a:lnTo>
                  <a:pt x="798" y="427"/>
                </a:lnTo>
                <a:lnTo>
                  <a:pt x="797" y="454"/>
                </a:lnTo>
                <a:lnTo>
                  <a:pt x="792" y="480"/>
                </a:lnTo>
                <a:lnTo>
                  <a:pt x="788" y="505"/>
                </a:lnTo>
                <a:lnTo>
                  <a:pt x="780" y="528"/>
                </a:lnTo>
                <a:lnTo>
                  <a:pt x="770" y="553"/>
                </a:lnTo>
                <a:lnTo>
                  <a:pt x="760" y="576"/>
                </a:lnTo>
                <a:lnTo>
                  <a:pt x="747" y="601"/>
                </a:lnTo>
                <a:lnTo>
                  <a:pt x="733" y="624"/>
                </a:lnTo>
                <a:lnTo>
                  <a:pt x="718" y="646"/>
                </a:lnTo>
                <a:lnTo>
                  <a:pt x="701" y="666"/>
                </a:lnTo>
                <a:lnTo>
                  <a:pt x="683" y="685"/>
                </a:lnTo>
                <a:lnTo>
                  <a:pt x="665" y="702"/>
                </a:lnTo>
                <a:lnTo>
                  <a:pt x="645" y="718"/>
                </a:lnTo>
                <a:lnTo>
                  <a:pt x="623" y="733"/>
                </a:lnTo>
                <a:lnTo>
                  <a:pt x="600" y="747"/>
                </a:lnTo>
                <a:lnTo>
                  <a:pt x="576" y="760"/>
                </a:lnTo>
                <a:lnTo>
                  <a:pt x="551" y="770"/>
                </a:lnTo>
                <a:lnTo>
                  <a:pt x="528" y="780"/>
                </a:lnTo>
                <a:lnTo>
                  <a:pt x="503" y="788"/>
                </a:lnTo>
                <a:lnTo>
                  <a:pt x="478" y="794"/>
                </a:lnTo>
                <a:lnTo>
                  <a:pt x="452" y="797"/>
                </a:lnTo>
                <a:lnTo>
                  <a:pt x="426" y="798"/>
                </a:lnTo>
                <a:lnTo>
                  <a:pt x="399" y="800"/>
                </a:lnTo>
                <a:lnTo>
                  <a:pt x="373" y="798"/>
                </a:lnTo>
                <a:lnTo>
                  <a:pt x="346" y="797"/>
                </a:lnTo>
                <a:lnTo>
                  <a:pt x="320" y="794"/>
                </a:lnTo>
                <a:lnTo>
                  <a:pt x="297" y="788"/>
                </a:lnTo>
                <a:lnTo>
                  <a:pt x="272" y="780"/>
                </a:lnTo>
                <a:lnTo>
                  <a:pt x="249" y="770"/>
                </a:lnTo>
                <a:lnTo>
                  <a:pt x="224" y="760"/>
                </a:lnTo>
                <a:lnTo>
                  <a:pt x="200" y="747"/>
                </a:lnTo>
                <a:lnTo>
                  <a:pt x="177" y="733"/>
                </a:lnTo>
                <a:lnTo>
                  <a:pt x="155" y="718"/>
                </a:lnTo>
                <a:lnTo>
                  <a:pt x="135" y="702"/>
                </a:lnTo>
                <a:lnTo>
                  <a:pt x="117" y="685"/>
                </a:lnTo>
                <a:lnTo>
                  <a:pt x="99" y="666"/>
                </a:lnTo>
                <a:lnTo>
                  <a:pt x="82" y="646"/>
                </a:lnTo>
                <a:lnTo>
                  <a:pt x="67" y="624"/>
                </a:lnTo>
                <a:lnTo>
                  <a:pt x="53" y="601"/>
                </a:lnTo>
                <a:lnTo>
                  <a:pt x="40" y="576"/>
                </a:lnTo>
                <a:lnTo>
                  <a:pt x="30" y="553"/>
                </a:lnTo>
                <a:lnTo>
                  <a:pt x="20" y="528"/>
                </a:lnTo>
                <a:lnTo>
                  <a:pt x="12" y="505"/>
                </a:lnTo>
                <a:lnTo>
                  <a:pt x="8" y="480"/>
                </a:lnTo>
                <a:lnTo>
                  <a:pt x="3" y="454"/>
                </a:lnTo>
                <a:lnTo>
                  <a:pt x="0" y="427"/>
                </a:lnTo>
                <a:lnTo>
                  <a:pt x="0" y="401"/>
                </a:lnTo>
                <a:lnTo>
                  <a:pt x="0" y="373"/>
                </a:lnTo>
                <a:lnTo>
                  <a:pt x="3" y="348"/>
                </a:lnTo>
                <a:lnTo>
                  <a:pt x="8" y="322"/>
                </a:lnTo>
                <a:lnTo>
                  <a:pt x="12" y="297"/>
                </a:lnTo>
                <a:lnTo>
                  <a:pt x="20" y="272"/>
                </a:lnTo>
                <a:lnTo>
                  <a:pt x="30" y="249"/>
                </a:lnTo>
                <a:lnTo>
                  <a:pt x="40" y="224"/>
                </a:lnTo>
                <a:lnTo>
                  <a:pt x="53" y="200"/>
                </a:lnTo>
                <a:lnTo>
                  <a:pt x="67" y="177"/>
                </a:lnTo>
                <a:lnTo>
                  <a:pt x="82" y="155"/>
                </a:lnTo>
                <a:lnTo>
                  <a:pt x="99" y="135"/>
                </a:lnTo>
                <a:lnTo>
                  <a:pt x="117" y="117"/>
                </a:lnTo>
                <a:lnTo>
                  <a:pt x="135" y="99"/>
                </a:lnTo>
                <a:lnTo>
                  <a:pt x="155" y="82"/>
                </a:lnTo>
                <a:lnTo>
                  <a:pt x="177" y="67"/>
                </a:lnTo>
                <a:lnTo>
                  <a:pt x="200" y="53"/>
                </a:lnTo>
                <a:lnTo>
                  <a:pt x="224" y="40"/>
                </a:lnTo>
                <a:lnTo>
                  <a:pt x="249" y="30"/>
                </a:lnTo>
                <a:lnTo>
                  <a:pt x="272" y="20"/>
                </a:lnTo>
                <a:lnTo>
                  <a:pt x="297" y="12"/>
                </a:lnTo>
                <a:lnTo>
                  <a:pt x="322" y="8"/>
                </a:lnTo>
                <a:lnTo>
                  <a:pt x="346" y="3"/>
                </a:lnTo>
                <a:lnTo>
                  <a:pt x="373" y="0"/>
                </a:lnTo>
                <a:lnTo>
                  <a:pt x="399" y="0"/>
                </a:lnTo>
                <a:lnTo>
                  <a:pt x="427" y="0"/>
                </a:lnTo>
                <a:lnTo>
                  <a:pt x="454" y="3"/>
                </a:lnTo>
                <a:lnTo>
                  <a:pt x="478" y="8"/>
                </a:lnTo>
                <a:lnTo>
                  <a:pt x="503" y="12"/>
                </a:lnTo>
                <a:lnTo>
                  <a:pt x="528" y="20"/>
                </a:lnTo>
                <a:lnTo>
                  <a:pt x="551" y="30"/>
                </a:lnTo>
                <a:lnTo>
                  <a:pt x="576" y="40"/>
                </a:lnTo>
                <a:lnTo>
                  <a:pt x="600" y="53"/>
                </a:lnTo>
                <a:lnTo>
                  <a:pt x="623" y="67"/>
                </a:lnTo>
                <a:lnTo>
                  <a:pt x="645" y="82"/>
                </a:lnTo>
                <a:lnTo>
                  <a:pt x="665" y="99"/>
                </a:lnTo>
                <a:lnTo>
                  <a:pt x="683" y="117"/>
                </a:lnTo>
                <a:lnTo>
                  <a:pt x="701" y="135"/>
                </a:lnTo>
                <a:lnTo>
                  <a:pt x="718" y="155"/>
                </a:lnTo>
                <a:lnTo>
                  <a:pt x="733" y="177"/>
                </a:lnTo>
                <a:lnTo>
                  <a:pt x="747" y="200"/>
                </a:lnTo>
                <a:lnTo>
                  <a:pt x="760" y="224"/>
                </a:lnTo>
                <a:lnTo>
                  <a:pt x="770" y="249"/>
                </a:lnTo>
                <a:lnTo>
                  <a:pt x="780" y="272"/>
                </a:lnTo>
                <a:lnTo>
                  <a:pt x="788" y="297"/>
                </a:lnTo>
                <a:lnTo>
                  <a:pt x="792" y="322"/>
                </a:lnTo>
                <a:lnTo>
                  <a:pt x="797" y="346"/>
                </a:lnTo>
                <a:lnTo>
                  <a:pt x="798" y="373"/>
                </a:lnTo>
                <a:close/>
              </a:path>
            </a:pathLst>
          </a:custGeom>
          <a:solidFill>
            <a:srgbClr val="000000"/>
          </a:solidFill>
          <a:ln>
            <a:noFill/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5936843" y="930233"/>
            <a:ext cx="4177617" cy="1666904"/>
            <a:chOff x="5936843" y="930233"/>
            <a:chExt cx="4177617" cy="1666904"/>
          </a:xfrm>
        </p:grpSpPr>
        <p:grpSp>
          <p:nvGrpSpPr>
            <p:cNvPr id="27" name="Группа 26"/>
            <p:cNvGrpSpPr/>
            <p:nvPr/>
          </p:nvGrpSpPr>
          <p:grpSpPr>
            <a:xfrm>
              <a:off x="7233017" y="959518"/>
              <a:ext cx="1581893" cy="1589497"/>
              <a:chOff x="7233017" y="959518"/>
              <a:chExt cx="1581893" cy="1589497"/>
            </a:xfrm>
          </p:grpSpPr>
          <p:sp>
            <p:nvSpPr>
              <p:cNvPr id="28" name="Полилиния 27"/>
              <p:cNvSpPr/>
              <p:nvPr/>
            </p:nvSpPr>
            <p:spPr>
              <a:xfrm rot="2760000">
                <a:off x="7232657" y="1103975"/>
                <a:ext cx="1445400" cy="144468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016" h="4014">
                    <a:moveTo>
                      <a:pt x="1004" y="3011"/>
                    </a:moveTo>
                    <a:lnTo>
                      <a:pt x="0" y="2007"/>
                    </a:lnTo>
                    <a:lnTo>
                      <a:pt x="2006" y="0"/>
                    </a:lnTo>
                    <a:lnTo>
                      <a:pt x="4016" y="2006"/>
                    </a:lnTo>
                    <a:lnTo>
                      <a:pt x="2009" y="4014"/>
                    </a:lnTo>
                    <a:close/>
                  </a:path>
                </a:pathLst>
              </a:custGeom>
              <a:noFill/>
              <a:ln w="38160">
                <a:solidFill>
                  <a:srgbClr val="F2C02C"/>
                </a:solidFill>
                <a:prstDash val="solid"/>
                <a:round/>
              </a:ln>
            </p:spPr>
            <p:txBody>
              <a:bodyPr wrap="none" lIns="109080" tIns="64080" rIns="109080" bIns="64080" anchor="ctr" anchorCtr="1" compatLnSpc="0"/>
              <a:lstStyle/>
              <a:p>
                <a:pPr marL="0" marR="0" lvl="0" indent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ru-RU" sz="1800" b="0" i="0" u="none" strike="noStrike" kern="1200" cap="none">
                  <a:ln>
                    <a:noFill/>
                  </a:ln>
                  <a:latin typeface="Liberation Sans" pitchFamily="18"/>
                  <a:ea typeface="DejaVu Sans" pitchFamily="2"/>
                  <a:cs typeface="FreeSans" pitchFamily="2"/>
                </a:endParaRPr>
              </a:p>
            </p:txBody>
          </p:sp>
          <p:sp>
            <p:nvSpPr>
              <p:cNvPr id="29" name="Полилиния 28"/>
              <p:cNvSpPr/>
              <p:nvPr/>
            </p:nvSpPr>
            <p:spPr>
              <a:xfrm rot="2759400">
                <a:off x="7369870" y="959878"/>
                <a:ext cx="1445400" cy="144468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016" h="4014">
                    <a:moveTo>
                      <a:pt x="1004" y="3011"/>
                    </a:moveTo>
                    <a:lnTo>
                      <a:pt x="0" y="2006"/>
                    </a:lnTo>
                    <a:lnTo>
                      <a:pt x="2007" y="0"/>
                    </a:lnTo>
                    <a:lnTo>
                      <a:pt x="4016" y="2006"/>
                    </a:lnTo>
                    <a:lnTo>
                      <a:pt x="2008" y="4014"/>
                    </a:lnTo>
                    <a:close/>
                  </a:path>
                </a:pathLst>
              </a:custGeom>
              <a:noFill/>
              <a:ln w="38160">
                <a:solidFill>
                  <a:srgbClr val="F2C02C"/>
                </a:solidFill>
                <a:prstDash val="solid"/>
                <a:round/>
              </a:ln>
            </p:spPr>
            <p:txBody>
              <a:bodyPr wrap="none" lIns="109080" tIns="64080" rIns="109080" bIns="64080" anchor="ctr" anchorCtr="1" compatLnSpc="0"/>
              <a:lstStyle/>
              <a:p>
                <a:pPr marL="0" marR="0" lvl="0" indent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ru-RU" sz="1800" b="0" i="0" u="none" strike="noStrike" kern="1200" cap="none">
                  <a:ln>
                    <a:noFill/>
                  </a:ln>
                  <a:latin typeface="Liberation Sans" pitchFamily="18"/>
                  <a:ea typeface="DejaVu Sans" pitchFamily="2"/>
                  <a:cs typeface="FreeSans" pitchFamily="2"/>
                </a:endParaRPr>
              </a:p>
            </p:txBody>
          </p:sp>
        </p:grpSp>
        <p:grpSp>
          <p:nvGrpSpPr>
            <p:cNvPr id="32" name="Группа 31"/>
            <p:cNvGrpSpPr/>
            <p:nvPr/>
          </p:nvGrpSpPr>
          <p:grpSpPr>
            <a:xfrm>
              <a:off x="5936843" y="1007637"/>
              <a:ext cx="1581891" cy="1589500"/>
              <a:chOff x="5936843" y="1007637"/>
              <a:chExt cx="1581891" cy="1589500"/>
            </a:xfrm>
          </p:grpSpPr>
          <p:sp>
            <p:nvSpPr>
              <p:cNvPr id="33" name="Полилиния 32"/>
              <p:cNvSpPr/>
              <p:nvPr/>
            </p:nvSpPr>
            <p:spPr>
              <a:xfrm rot="2760000">
                <a:off x="5936483" y="1152097"/>
                <a:ext cx="1445400" cy="144468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016" h="4014">
                    <a:moveTo>
                      <a:pt x="1004" y="3011"/>
                    </a:moveTo>
                    <a:lnTo>
                      <a:pt x="0" y="2007"/>
                    </a:lnTo>
                    <a:lnTo>
                      <a:pt x="2006" y="0"/>
                    </a:lnTo>
                    <a:lnTo>
                      <a:pt x="4016" y="2006"/>
                    </a:lnTo>
                    <a:lnTo>
                      <a:pt x="2009" y="4014"/>
                    </a:lnTo>
                    <a:close/>
                  </a:path>
                </a:pathLst>
              </a:custGeom>
              <a:noFill/>
              <a:ln w="38160">
                <a:solidFill>
                  <a:srgbClr val="F2C02C"/>
                </a:solidFill>
                <a:prstDash val="solid"/>
                <a:round/>
              </a:ln>
            </p:spPr>
            <p:txBody>
              <a:bodyPr wrap="none" lIns="109080" tIns="64080" rIns="109080" bIns="64080" anchor="ctr" anchorCtr="1" compatLnSpc="0"/>
              <a:lstStyle/>
              <a:p>
                <a:pPr marL="0" marR="0" lvl="0" indent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ru-RU" sz="1800" b="0" i="0" u="none" strike="noStrike" kern="1200" cap="none">
                  <a:ln>
                    <a:noFill/>
                  </a:ln>
                  <a:latin typeface="Liberation Sans" pitchFamily="18"/>
                  <a:ea typeface="DejaVu Sans" pitchFamily="2"/>
                  <a:cs typeface="FreeSans" pitchFamily="2"/>
                </a:endParaRPr>
              </a:p>
            </p:txBody>
          </p:sp>
          <p:sp>
            <p:nvSpPr>
              <p:cNvPr id="34" name="Полилиния 33"/>
              <p:cNvSpPr/>
              <p:nvPr/>
            </p:nvSpPr>
            <p:spPr>
              <a:xfrm rot="2760000">
                <a:off x="6073694" y="1007997"/>
                <a:ext cx="1445400" cy="144468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016" h="4014">
                    <a:moveTo>
                      <a:pt x="1004" y="3011"/>
                    </a:moveTo>
                    <a:lnTo>
                      <a:pt x="0" y="2007"/>
                    </a:lnTo>
                    <a:lnTo>
                      <a:pt x="2006" y="0"/>
                    </a:lnTo>
                    <a:lnTo>
                      <a:pt x="4016" y="2006"/>
                    </a:lnTo>
                    <a:lnTo>
                      <a:pt x="2009" y="4014"/>
                    </a:lnTo>
                    <a:close/>
                  </a:path>
                </a:pathLst>
              </a:custGeom>
              <a:noFill/>
              <a:ln w="38160">
                <a:solidFill>
                  <a:srgbClr val="F2C02C"/>
                </a:solidFill>
                <a:prstDash val="solid"/>
                <a:round/>
              </a:ln>
            </p:spPr>
            <p:txBody>
              <a:bodyPr wrap="none" lIns="109080" tIns="64080" rIns="109080" bIns="64080" anchor="ctr" anchorCtr="1" compatLnSpc="0"/>
              <a:lstStyle/>
              <a:p>
                <a:pPr marL="0" marR="0" lvl="0" indent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ru-RU" sz="1800" b="0" i="0" u="none" strike="noStrike" kern="1200" cap="none">
                  <a:ln>
                    <a:noFill/>
                  </a:ln>
                  <a:latin typeface="Liberation Sans" pitchFamily="18"/>
                  <a:ea typeface="DejaVu Sans" pitchFamily="2"/>
                  <a:cs typeface="FreeSans" pitchFamily="2"/>
                </a:endParaRPr>
              </a:p>
            </p:txBody>
          </p:sp>
        </p:grpSp>
        <p:grpSp>
          <p:nvGrpSpPr>
            <p:cNvPr id="37" name="Группа 36"/>
            <p:cNvGrpSpPr/>
            <p:nvPr/>
          </p:nvGrpSpPr>
          <p:grpSpPr>
            <a:xfrm>
              <a:off x="8527928" y="930233"/>
              <a:ext cx="1586532" cy="1592709"/>
              <a:chOff x="8527928" y="930233"/>
              <a:chExt cx="1586532" cy="1592709"/>
            </a:xfrm>
          </p:grpSpPr>
          <p:sp>
            <p:nvSpPr>
              <p:cNvPr id="38" name="Полилиния 37"/>
              <p:cNvSpPr/>
              <p:nvPr/>
            </p:nvSpPr>
            <p:spPr>
              <a:xfrm rot="2760600">
                <a:off x="8527568" y="1074303"/>
                <a:ext cx="1448999" cy="144828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026" h="4024">
                    <a:moveTo>
                      <a:pt x="1006" y="3018"/>
                    </a:moveTo>
                    <a:lnTo>
                      <a:pt x="0" y="2012"/>
                    </a:lnTo>
                    <a:lnTo>
                      <a:pt x="2012" y="0"/>
                    </a:lnTo>
                    <a:lnTo>
                      <a:pt x="4026" y="2010"/>
                    </a:lnTo>
                    <a:lnTo>
                      <a:pt x="2012" y="4024"/>
                    </a:lnTo>
                    <a:close/>
                  </a:path>
                </a:pathLst>
              </a:custGeom>
              <a:noFill/>
              <a:ln w="38160">
                <a:solidFill>
                  <a:srgbClr val="F2C02C"/>
                </a:solidFill>
                <a:prstDash val="solid"/>
                <a:round/>
              </a:ln>
            </p:spPr>
            <p:txBody>
              <a:bodyPr wrap="none" lIns="109080" tIns="64080" rIns="109080" bIns="64080" anchor="ctr" anchorCtr="1" compatLnSpc="0"/>
              <a:lstStyle/>
              <a:p>
                <a:pPr marL="0" marR="0" lvl="0" indent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ru-RU" sz="1800" b="0" i="0" u="none" strike="noStrike" kern="1200" cap="none">
                  <a:ln>
                    <a:noFill/>
                  </a:ln>
                  <a:latin typeface="Liberation Sans" pitchFamily="18"/>
                  <a:ea typeface="DejaVu Sans" pitchFamily="2"/>
                  <a:cs typeface="FreeSans" pitchFamily="2"/>
                </a:endParaRPr>
              </a:p>
            </p:txBody>
          </p:sp>
          <p:sp>
            <p:nvSpPr>
              <p:cNvPr id="39" name="Полилиния 38"/>
              <p:cNvSpPr/>
              <p:nvPr/>
            </p:nvSpPr>
            <p:spPr>
              <a:xfrm rot="2758800">
                <a:off x="8665820" y="930593"/>
                <a:ext cx="1448999" cy="144828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4026" h="4024">
                    <a:moveTo>
                      <a:pt x="1007" y="3018"/>
                    </a:moveTo>
                    <a:lnTo>
                      <a:pt x="0" y="2011"/>
                    </a:lnTo>
                    <a:lnTo>
                      <a:pt x="2011" y="0"/>
                    </a:lnTo>
                    <a:lnTo>
                      <a:pt x="4026" y="2012"/>
                    </a:lnTo>
                    <a:lnTo>
                      <a:pt x="2014" y="4024"/>
                    </a:lnTo>
                    <a:close/>
                  </a:path>
                </a:pathLst>
              </a:custGeom>
              <a:noFill/>
              <a:ln w="38160">
                <a:solidFill>
                  <a:srgbClr val="F2C02C"/>
                </a:solidFill>
                <a:prstDash val="solid"/>
                <a:round/>
              </a:ln>
            </p:spPr>
            <p:txBody>
              <a:bodyPr wrap="none" lIns="109080" tIns="64080" rIns="109080" bIns="64080" anchor="ctr" anchorCtr="1" compatLnSpc="0"/>
              <a:lstStyle/>
              <a:p>
                <a:pPr marL="0" marR="0" lvl="0" indent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ru-RU" sz="1800" b="0" i="0" u="none" strike="noStrike" kern="1200" cap="none">
                  <a:ln>
                    <a:noFill/>
                  </a:ln>
                  <a:latin typeface="Liberation Sans" pitchFamily="18"/>
                  <a:ea typeface="DejaVu Sans" pitchFamily="2"/>
                  <a:cs typeface="FreeSans" pitchFamily="2"/>
                </a:endParaRPr>
              </a:p>
            </p:txBody>
          </p:sp>
        </p:grpSp>
      </p:grpSp>
      <p:sp>
        <p:nvSpPr>
          <p:cNvPr id="40" name="Полилиния 39"/>
          <p:cNvSpPr/>
          <p:nvPr/>
        </p:nvSpPr>
        <p:spPr>
          <a:xfrm>
            <a:off x="9237600" y="2700000"/>
            <a:ext cx="185040" cy="18504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15" h="515">
                <a:moveTo>
                  <a:pt x="515" y="258"/>
                </a:moveTo>
                <a:lnTo>
                  <a:pt x="514" y="275"/>
                </a:lnTo>
                <a:lnTo>
                  <a:pt x="513" y="292"/>
                </a:lnTo>
                <a:lnTo>
                  <a:pt x="510" y="309"/>
                </a:lnTo>
                <a:lnTo>
                  <a:pt x="507" y="325"/>
                </a:lnTo>
                <a:lnTo>
                  <a:pt x="502" y="340"/>
                </a:lnTo>
                <a:lnTo>
                  <a:pt x="496" y="356"/>
                </a:lnTo>
                <a:lnTo>
                  <a:pt x="489" y="371"/>
                </a:lnTo>
                <a:lnTo>
                  <a:pt x="481" y="387"/>
                </a:lnTo>
                <a:lnTo>
                  <a:pt x="472" y="402"/>
                </a:lnTo>
                <a:lnTo>
                  <a:pt x="462" y="416"/>
                </a:lnTo>
                <a:lnTo>
                  <a:pt x="451" y="429"/>
                </a:lnTo>
                <a:lnTo>
                  <a:pt x="440" y="441"/>
                </a:lnTo>
                <a:lnTo>
                  <a:pt x="428" y="452"/>
                </a:lnTo>
                <a:lnTo>
                  <a:pt x="415" y="462"/>
                </a:lnTo>
                <a:lnTo>
                  <a:pt x="401" y="472"/>
                </a:lnTo>
                <a:lnTo>
                  <a:pt x="386" y="481"/>
                </a:lnTo>
                <a:lnTo>
                  <a:pt x="371" y="489"/>
                </a:lnTo>
                <a:lnTo>
                  <a:pt x="355" y="496"/>
                </a:lnTo>
                <a:lnTo>
                  <a:pt x="340" y="502"/>
                </a:lnTo>
                <a:lnTo>
                  <a:pt x="324" y="507"/>
                </a:lnTo>
                <a:lnTo>
                  <a:pt x="308" y="511"/>
                </a:lnTo>
                <a:lnTo>
                  <a:pt x="291" y="513"/>
                </a:lnTo>
                <a:lnTo>
                  <a:pt x="274" y="514"/>
                </a:lnTo>
                <a:lnTo>
                  <a:pt x="257" y="515"/>
                </a:lnTo>
                <a:lnTo>
                  <a:pt x="240" y="514"/>
                </a:lnTo>
                <a:lnTo>
                  <a:pt x="223" y="513"/>
                </a:lnTo>
                <a:lnTo>
                  <a:pt x="206" y="511"/>
                </a:lnTo>
                <a:lnTo>
                  <a:pt x="191" y="507"/>
                </a:lnTo>
                <a:lnTo>
                  <a:pt x="175" y="502"/>
                </a:lnTo>
                <a:lnTo>
                  <a:pt x="160" y="496"/>
                </a:lnTo>
                <a:lnTo>
                  <a:pt x="144" y="489"/>
                </a:lnTo>
                <a:lnTo>
                  <a:pt x="129" y="481"/>
                </a:lnTo>
                <a:lnTo>
                  <a:pt x="114" y="472"/>
                </a:lnTo>
                <a:lnTo>
                  <a:pt x="100" y="462"/>
                </a:lnTo>
                <a:lnTo>
                  <a:pt x="87" y="452"/>
                </a:lnTo>
                <a:lnTo>
                  <a:pt x="75" y="441"/>
                </a:lnTo>
                <a:lnTo>
                  <a:pt x="64" y="429"/>
                </a:lnTo>
                <a:lnTo>
                  <a:pt x="53" y="416"/>
                </a:lnTo>
                <a:lnTo>
                  <a:pt x="43" y="402"/>
                </a:lnTo>
                <a:lnTo>
                  <a:pt x="34" y="387"/>
                </a:lnTo>
                <a:lnTo>
                  <a:pt x="26" y="371"/>
                </a:lnTo>
                <a:lnTo>
                  <a:pt x="19" y="356"/>
                </a:lnTo>
                <a:lnTo>
                  <a:pt x="13" y="340"/>
                </a:lnTo>
                <a:lnTo>
                  <a:pt x="8" y="325"/>
                </a:lnTo>
                <a:lnTo>
                  <a:pt x="5" y="309"/>
                </a:lnTo>
                <a:lnTo>
                  <a:pt x="2" y="292"/>
                </a:lnTo>
                <a:lnTo>
                  <a:pt x="0" y="275"/>
                </a:lnTo>
                <a:lnTo>
                  <a:pt x="0" y="258"/>
                </a:lnTo>
                <a:lnTo>
                  <a:pt x="0" y="240"/>
                </a:lnTo>
                <a:lnTo>
                  <a:pt x="2" y="224"/>
                </a:lnTo>
                <a:lnTo>
                  <a:pt x="5" y="207"/>
                </a:lnTo>
                <a:lnTo>
                  <a:pt x="8" y="191"/>
                </a:lnTo>
                <a:lnTo>
                  <a:pt x="13" y="175"/>
                </a:lnTo>
                <a:lnTo>
                  <a:pt x="19" y="160"/>
                </a:lnTo>
                <a:lnTo>
                  <a:pt x="26" y="144"/>
                </a:lnTo>
                <a:lnTo>
                  <a:pt x="34" y="129"/>
                </a:lnTo>
                <a:lnTo>
                  <a:pt x="43" y="114"/>
                </a:lnTo>
                <a:lnTo>
                  <a:pt x="53" y="100"/>
                </a:lnTo>
                <a:lnTo>
                  <a:pt x="64" y="87"/>
                </a:lnTo>
                <a:lnTo>
                  <a:pt x="75" y="75"/>
                </a:lnTo>
                <a:lnTo>
                  <a:pt x="87" y="64"/>
                </a:lnTo>
                <a:lnTo>
                  <a:pt x="100" y="53"/>
                </a:lnTo>
                <a:lnTo>
                  <a:pt x="114" y="43"/>
                </a:lnTo>
                <a:lnTo>
                  <a:pt x="129" y="34"/>
                </a:lnTo>
                <a:lnTo>
                  <a:pt x="144" y="26"/>
                </a:lnTo>
                <a:lnTo>
                  <a:pt x="160" y="19"/>
                </a:lnTo>
                <a:lnTo>
                  <a:pt x="175" y="13"/>
                </a:lnTo>
                <a:lnTo>
                  <a:pt x="191" y="8"/>
                </a:lnTo>
                <a:lnTo>
                  <a:pt x="207" y="5"/>
                </a:lnTo>
                <a:lnTo>
                  <a:pt x="223" y="2"/>
                </a:lnTo>
                <a:lnTo>
                  <a:pt x="240" y="0"/>
                </a:lnTo>
                <a:lnTo>
                  <a:pt x="257" y="0"/>
                </a:lnTo>
                <a:lnTo>
                  <a:pt x="275" y="0"/>
                </a:lnTo>
                <a:lnTo>
                  <a:pt x="292" y="2"/>
                </a:lnTo>
                <a:lnTo>
                  <a:pt x="308" y="5"/>
                </a:lnTo>
                <a:lnTo>
                  <a:pt x="324" y="8"/>
                </a:lnTo>
                <a:lnTo>
                  <a:pt x="340" y="13"/>
                </a:lnTo>
                <a:lnTo>
                  <a:pt x="355" y="19"/>
                </a:lnTo>
                <a:lnTo>
                  <a:pt x="371" y="26"/>
                </a:lnTo>
                <a:lnTo>
                  <a:pt x="386" y="34"/>
                </a:lnTo>
                <a:lnTo>
                  <a:pt x="401" y="43"/>
                </a:lnTo>
                <a:lnTo>
                  <a:pt x="415" y="53"/>
                </a:lnTo>
                <a:lnTo>
                  <a:pt x="428" y="64"/>
                </a:lnTo>
                <a:lnTo>
                  <a:pt x="440" y="75"/>
                </a:lnTo>
                <a:lnTo>
                  <a:pt x="451" y="87"/>
                </a:lnTo>
                <a:lnTo>
                  <a:pt x="462" y="100"/>
                </a:lnTo>
                <a:lnTo>
                  <a:pt x="472" y="114"/>
                </a:lnTo>
                <a:lnTo>
                  <a:pt x="481" y="129"/>
                </a:lnTo>
                <a:lnTo>
                  <a:pt x="489" y="144"/>
                </a:lnTo>
                <a:lnTo>
                  <a:pt x="496" y="160"/>
                </a:lnTo>
                <a:lnTo>
                  <a:pt x="502" y="175"/>
                </a:lnTo>
                <a:lnTo>
                  <a:pt x="507" y="191"/>
                </a:lnTo>
                <a:lnTo>
                  <a:pt x="510" y="207"/>
                </a:lnTo>
                <a:lnTo>
                  <a:pt x="513" y="223"/>
                </a:lnTo>
                <a:lnTo>
                  <a:pt x="514" y="240"/>
                </a:lnTo>
                <a:close/>
              </a:path>
            </a:pathLst>
          </a:custGeom>
          <a:solidFill>
            <a:srgbClr val="000000"/>
          </a:solidFill>
          <a:ln>
            <a:noFill/>
            <a:prstDash val="solid"/>
          </a:ln>
        </p:spPr>
        <p:txBody>
          <a:bodyPr wrap="none" lIns="90000" tIns="45000" rIns="90000" bIns="45000" anchor="ctr" anchorCtr="1" compatLnSpc="0"/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 cap="none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grpSp>
        <p:nvGrpSpPr>
          <p:cNvPr id="43" name="Группа 42"/>
          <p:cNvGrpSpPr/>
          <p:nvPr/>
        </p:nvGrpSpPr>
        <p:grpSpPr>
          <a:xfrm>
            <a:off x="3998436" y="653732"/>
            <a:ext cx="2268966" cy="2280296"/>
            <a:chOff x="4001756" y="358471"/>
            <a:chExt cx="2268966" cy="2280296"/>
          </a:xfrm>
        </p:grpSpPr>
        <p:grpSp>
          <p:nvGrpSpPr>
            <p:cNvPr id="44" name="Группа 43"/>
            <p:cNvGrpSpPr/>
            <p:nvPr/>
          </p:nvGrpSpPr>
          <p:grpSpPr>
            <a:xfrm>
              <a:off x="4001756" y="358471"/>
              <a:ext cx="2268966" cy="2280296"/>
              <a:chOff x="4001756" y="358471"/>
              <a:chExt cx="2268966" cy="2280296"/>
            </a:xfrm>
          </p:grpSpPr>
          <p:sp>
            <p:nvSpPr>
              <p:cNvPr id="45" name="Полилиния 44"/>
              <p:cNvSpPr/>
              <p:nvPr/>
            </p:nvSpPr>
            <p:spPr>
              <a:xfrm rot="2759400">
                <a:off x="4001036" y="565887"/>
                <a:ext cx="2073600" cy="207216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761" h="5757">
                    <a:moveTo>
                      <a:pt x="1440" y="4319"/>
                    </a:moveTo>
                    <a:lnTo>
                      <a:pt x="0" y="2878"/>
                    </a:lnTo>
                    <a:lnTo>
                      <a:pt x="2879" y="0"/>
                    </a:lnTo>
                    <a:lnTo>
                      <a:pt x="5761" y="2878"/>
                    </a:lnTo>
                    <a:lnTo>
                      <a:pt x="2881" y="5757"/>
                    </a:lnTo>
                    <a:close/>
                  </a:path>
                </a:pathLst>
              </a:custGeom>
              <a:noFill/>
              <a:ln w="38160">
                <a:solidFill>
                  <a:srgbClr val="F2C02C"/>
                </a:solidFill>
                <a:prstDash val="solid"/>
                <a:round/>
              </a:ln>
            </p:spPr>
            <p:txBody>
              <a:bodyPr wrap="none" lIns="109080" tIns="64080" rIns="109080" bIns="64080" anchor="ctr" anchorCtr="1" compatLnSpc="0"/>
              <a:lstStyle/>
              <a:p>
                <a:pPr marL="0" marR="0" lvl="0" indent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ru-RU" sz="1800" b="0" i="0" u="none" strike="noStrike" kern="1200" cap="none">
                  <a:ln>
                    <a:noFill/>
                  </a:ln>
                  <a:latin typeface="Liberation Sans" pitchFamily="18"/>
                  <a:ea typeface="DejaVu Sans" pitchFamily="2"/>
                  <a:cs typeface="FreeSans" pitchFamily="2"/>
                </a:endParaRPr>
              </a:p>
            </p:txBody>
          </p:sp>
          <p:sp>
            <p:nvSpPr>
              <p:cNvPr id="46" name="Полилиния 45"/>
              <p:cNvSpPr/>
              <p:nvPr/>
            </p:nvSpPr>
            <p:spPr>
              <a:xfrm rot="2760000">
                <a:off x="4197842" y="359191"/>
                <a:ext cx="2073600" cy="2072160"/>
              </a:xfrm>
              <a:custGeom>
                <a:avLst/>
                <a:gdLst/>
                <a:ahLst/>
                <a:cxnLst>
                  <a:cxn ang="3cd4">
                    <a:pos x="hc" y="t"/>
                  </a:cxn>
                  <a:cxn ang="cd2">
                    <a:pos x="l" y="vc"/>
                  </a:cxn>
                  <a:cxn ang="cd4">
                    <a:pos x="hc" y="b"/>
                  </a:cxn>
                  <a:cxn ang="0">
                    <a:pos x="r" y="vc"/>
                  </a:cxn>
                </a:cxnLst>
                <a:rect l="l" t="t" r="r" b="b"/>
                <a:pathLst>
                  <a:path w="5761" h="5757">
                    <a:moveTo>
                      <a:pt x="1440" y="4319"/>
                    </a:moveTo>
                    <a:lnTo>
                      <a:pt x="0" y="2878"/>
                    </a:lnTo>
                    <a:lnTo>
                      <a:pt x="2878" y="0"/>
                    </a:lnTo>
                    <a:lnTo>
                      <a:pt x="5761" y="2877"/>
                    </a:lnTo>
                    <a:lnTo>
                      <a:pt x="2882" y="5757"/>
                    </a:lnTo>
                    <a:close/>
                  </a:path>
                </a:pathLst>
              </a:custGeom>
              <a:noFill/>
              <a:ln w="38160">
                <a:solidFill>
                  <a:srgbClr val="F2C02C"/>
                </a:solidFill>
                <a:prstDash val="solid"/>
                <a:round/>
              </a:ln>
            </p:spPr>
            <p:txBody>
              <a:bodyPr wrap="none" lIns="109080" tIns="64080" rIns="109080" bIns="64080" anchor="ctr" anchorCtr="1" compatLnSpc="0"/>
              <a:lstStyle/>
              <a:p>
                <a:pPr marL="0" marR="0" lvl="0" indent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ru-RU" sz="1800" b="0" i="0" u="none" strike="noStrike" kern="1200" cap="none">
                  <a:ln>
                    <a:noFill/>
                  </a:ln>
                  <a:latin typeface="Liberation Sans" pitchFamily="18"/>
                  <a:ea typeface="DejaVu Sans" pitchFamily="2"/>
                  <a:cs typeface="FreeSans" pitchFamily="2"/>
                </a:endParaRPr>
              </a:p>
            </p:txBody>
          </p:sp>
        </p:grpSp>
      </p:grpSp>
      <p:sp>
        <p:nvSpPr>
          <p:cNvPr id="47" name="TextBox 46"/>
          <p:cNvSpPr txBox="1"/>
          <p:nvPr/>
        </p:nvSpPr>
        <p:spPr>
          <a:xfrm>
            <a:off x="1041956" y="4140000"/>
            <a:ext cx="2416088" cy="798765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1" dirty="0" smtClean="0">
                <a:latin typeface="Liberation Sans" pitchFamily="18"/>
                <a:ea typeface="DejaVu Sans" pitchFamily="2"/>
                <a:cs typeface="FreeSans" pitchFamily="2"/>
              </a:rPr>
              <a:t>Черкасова Виктория</a:t>
            </a:r>
            <a:endParaRPr lang="ru-RU" sz="1200" b="1" i="0" u="none" strike="noStrike" kern="1200" cap="none" dirty="0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 cap="none" dirty="0" smtClean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15 </a:t>
            </a:r>
            <a:r>
              <a:rPr lang="ru-RU" sz="1200" b="0" i="0" u="none" strike="noStrike" kern="1200" cap="none" dirty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лет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 cap="none" dirty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руководитель направления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 cap="none" dirty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«Информационное </a:t>
            </a:r>
            <a:r>
              <a:rPr lang="ru-RU" sz="1200" b="0" i="0" u="none" strike="noStrike" kern="1200" cap="none" dirty="0" err="1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волонтерство</a:t>
            </a:r>
            <a:r>
              <a:rPr lang="ru-RU" sz="1200" b="0" i="0" u="none" strike="noStrike" kern="1200" cap="none" dirty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»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-49839" y="3088800"/>
            <a:ext cx="2043678" cy="798765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1" i="0" u="none" strike="noStrike" kern="1200" cap="none" dirty="0" err="1" smtClean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Хорзова</a:t>
            </a:r>
            <a:r>
              <a:rPr lang="ru-RU" sz="1200" b="1" i="0" u="none" strike="noStrike" kern="1200" cap="none" dirty="0" smtClean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 Виктория</a:t>
            </a:r>
            <a:endParaRPr lang="ru-RU" sz="1200" b="1" i="0" u="none" strike="noStrike" kern="1200" cap="none" dirty="0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 cap="none" dirty="0" smtClean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14 </a:t>
            </a:r>
            <a:r>
              <a:rPr lang="ru-RU" sz="1200" b="0" i="0" u="none" strike="noStrike" kern="1200" cap="none" dirty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лет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 cap="none" dirty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руководитель направления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 cap="none" dirty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«Социальное </a:t>
            </a:r>
            <a:r>
              <a:rPr lang="ru-RU" sz="1200" b="0" i="0" u="none" strike="noStrike" kern="1200" cap="none" dirty="0" err="1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волонтерство</a:t>
            </a:r>
            <a:r>
              <a:rPr lang="ru-RU" sz="1200" b="0" i="0" u="none" strike="noStrike" kern="1200" cap="none" dirty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»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610235" y="3089880"/>
            <a:ext cx="1930570" cy="798765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1" dirty="0" smtClean="0">
                <a:latin typeface="Liberation Sans" pitchFamily="18"/>
                <a:ea typeface="DejaVu Sans" pitchFamily="2"/>
                <a:cs typeface="FreeSans" pitchFamily="2"/>
              </a:rPr>
              <a:t>Соколова Софья</a:t>
            </a:r>
            <a:endParaRPr lang="ru-RU" sz="1200" b="1" i="0" u="none" strike="noStrike" kern="1200" cap="none" dirty="0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 cap="none" dirty="0" smtClean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13 </a:t>
            </a:r>
            <a:r>
              <a:rPr lang="ru-RU" sz="1200" b="0" i="0" u="none" strike="noStrike" kern="1200" cap="none" dirty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лет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 cap="none" dirty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руководитель направления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 cap="none" dirty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«Волонтеры Победы»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02715" y="3032280"/>
            <a:ext cx="1930570" cy="798765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1" i="0" u="none" strike="noStrike" kern="1200" cap="none" dirty="0" smtClean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Бачурина Евгения</a:t>
            </a:r>
            <a:endParaRPr lang="ru-RU" sz="1200" b="1" i="0" u="none" strike="noStrike" kern="1200" cap="none" dirty="0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 cap="none" dirty="0" smtClean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14 </a:t>
            </a:r>
            <a:r>
              <a:rPr lang="ru-RU" sz="1200" b="0" i="0" u="none" strike="noStrike" kern="1200" cap="none" dirty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лет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 cap="none" dirty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руководитель направления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 cap="none" dirty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«Волонтеры-медики»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152963" y="3044913"/>
            <a:ext cx="1930570" cy="798765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1" dirty="0" err="1" smtClean="0">
                <a:latin typeface="Liberation Sans" pitchFamily="18"/>
                <a:ea typeface="DejaVu Sans" pitchFamily="2"/>
                <a:cs typeface="FreeSans" pitchFamily="2"/>
              </a:rPr>
              <a:t>Букова</a:t>
            </a:r>
            <a:r>
              <a:rPr lang="ru-RU" sz="1200" b="1" dirty="0" smtClean="0">
                <a:latin typeface="Liberation Sans" pitchFamily="18"/>
                <a:ea typeface="DejaVu Sans" pitchFamily="2"/>
                <a:cs typeface="FreeSans" pitchFamily="2"/>
              </a:rPr>
              <a:t> Ангелина</a:t>
            </a:r>
            <a:endParaRPr lang="ru-RU" sz="1200" b="1" i="0" u="none" strike="noStrike" kern="1200" cap="none" dirty="0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 cap="none" dirty="0" smtClean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12 </a:t>
            </a:r>
            <a:r>
              <a:rPr lang="ru-RU" sz="1200" b="0" i="0" u="none" strike="noStrike" kern="1200" cap="none" dirty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лет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 cap="none" dirty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руководитель </a:t>
            </a:r>
            <a:r>
              <a:rPr lang="ru-RU" sz="1200" b="0" i="0" u="none" strike="noStrike" kern="1200" cap="none" dirty="0" smtClean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направления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 cap="none" dirty="0" smtClean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 </a:t>
            </a:r>
            <a:r>
              <a:rPr lang="ru-RU" sz="1200" b="0" i="0" u="none" strike="noStrike" kern="1200" cap="none" dirty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«Юные волонтеры»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628928" y="4140000"/>
            <a:ext cx="2762144" cy="798765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1" i="0" u="none" strike="noStrike" kern="1200" cap="none" dirty="0" err="1" smtClean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Демко</a:t>
            </a:r>
            <a:r>
              <a:rPr lang="ru-RU" sz="1200" b="1" i="0" u="none" strike="noStrike" kern="1200" cap="none" dirty="0" smtClean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 Мария</a:t>
            </a:r>
            <a:endParaRPr lang="ru-RU" sz="1200" b="1" i="0" u="none" strike="noStrike" kern="1200" cap="none" dirty="0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 cap="none" dirty="0" smtClean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17 </a:t>
            </a:r>
            <a:r>
              <a:rPr lang="ru-RU" sz="1200" b="0" i="0" u="none" strike="noStrike" kern="1200" cap="none" dirty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лет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 cap="none" dirty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руководитель направления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200" b="0" i="0" u="none" strike="noStrike" kern="1200" cap="none" dirty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«Волонтеры финансовой грамотности»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998353" y="4377600"/>
            <a:ext cx="2407302" cy="916746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400" b="1" i="0" u="none" strike="noStrike" kern="1200" cap="none" dirty="0" smtClean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Орлова Анна</a:t>
            </a:r>
            <a:endParaRPr lang="ru-RU" sz="1400" b="1" i="0" u="none" strike="noStrike" kern="1200" cap="none" dirty="0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400" b="0" i="0" u="none" strike="noStrike" kern="1200" cap="none" dirty="0" smtClean="0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rPr>
              <a:t>15 лет</a:t>
            </a:r>
            <a:endParaRPr lang="ru-RU" sz="1400" b="0" i="0" u="none" strike="noStrike" kern="1200" cap="none" dirty="0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400" dirty="0" smtClean="0">
                <a:latin typeface="Liberation Sans" pitchFamily="18"/>
                <a:ea typeface="DejaVu Sans" pitchFamily="2"/>
                <a:cs typeface="FreeSans" pitchFamily="2"/>
              </a:rPr>
              <a:t>Лидер волонтёрского отряда 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1400" dirty="0" smtClean="0">
                <a:latin typeface="Liberation Sans" pitchFamily="18"/>
                <a:ea typeface="DejaVu Sans" pitchFamily="2"/>
                <a:cs typeface="FreeSans" pitchFamily="2"/>
              </a:rPr>
              <a:t>«Доброволец»</a:t>
            </a:r>
            <a:endParaRPr lang="ru-RU" sz="1400" b="0" i="0" u="none" strike="noStrike" kern="1200" cap="none" dirty="0">
              <a:ln>
                <a:noFill/>
              </a:ln>
              <a:latin typeface="Liberation Sans" pitchFamily="18"/>
              <a:ea typeface="DejaVu Sans" pitchFamily="2"/>
              <a:cs typeface="FreeSans" pitchFamily="2"/>
            </a:endParaRPr>
          </a:p>
        </p:txBody>
      </p:sp>
      <p:grpSp>
        <p:nvGrpSpPr>
          <p:cNvPr id="56" name="Группа 55"/>
          <p:cNvGrpSpPr/>
          <p:nvPr/>
        </p:nvGrpSpPr>
        <p:grpSpPr>
          <a:xfrm>
            <a:off x="122989" y="1001160"/>
            <a:ext cx="1581894" cy="1589497"/>
            <a:chOff x="122989" y="1001160"/>
            <a:chExt cx="1581894" cy="1589497"/>
          </a:xfrm>
        </p:grpSpPr>
        <p:sp>
          <p:nvSpPr>
            <p:cNvPr id="57" name="Полилиния 56"/>
            <p:cNvSpPr/>
            <p:nvPr/>
          </p:nvSpPr>
          <p:spPr>
            <a:xfrm rot="2760000">
              <a:off x="122629" y="1145617"/>
              <a:ext cx="1445400" cy="14446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16" h="4014">
                  <a:moveTo>
                    <a:pt x="1004" y="3011"/>
                  </a:moveTo>
                  <a:lnTo>
                    <a:pt x="0" y="2007"/>
                  </a:lnTo>
                  <a:lnTo>
                    <a:pt x="2006" y="0"/>
                  </a:lnTo>
                  <a:lnTo>
                    <a:pt x="4016" y="2006"/>
                  </a:lnTo>
                  <a:lnTo>
                    <a:pt x="2009" y="4014"/>
                  </a:lnTo>
                  <a:close/>
                </a:path>
              </a:pathLst>
            </a:custGeom>
            <a:noFill/>
            <a:ln w="38160">
              <a:solidFill>
                <a:srgbClr val="F2C02C"/>
              </a:solidFill>
              <a:prstDash val="solid"/>
              <a:round/>
            </a:ln>
          </p:spPr>
          <p:txBody>
            <a:bodyPr wrap="none" lIns="109080" tIns="64080" rIns="109080" bIns="64080" anchor="ctr" anchorCtr="1" compatLnSpc="0"/>
            <a:lstStyle/>
            <a:p>
              <a:pPr marL="0" marR="0" lvl="0" indent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ru-RU" sz="1800" b="0" i="0" u="none" strike="noStrike" kern="1200" cap="none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endParaRPr>
            </a:p>
          </p:txBody>
        </p:sp>
        <p:sp>
          <p:nvSpPr>
            <p:cNvPr id="58" name="Полилиния 57"/>
            <p:cNvSpPr/>
            <p:nvPr/>
          </p:nvSpPr>
          <p:spPr>
            <a:xfrm rot="2759400">
              <a:off x="259843" y="1001520"/>
              <a:ext cx="1445400" cy="1444680"/>
            </a:xfrm>
            <a:custGeom>
              <a:avLst/>
              <a:gdLst/>
              <a:ahLst/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4016" h="4014">
                  <a:moveTo>
                    <a:pt x="1004" y="3011"/>
                  </a:moveTo>
                  <a:lnTo>
                    <a:pt x="0" y="2006"/>
                  </a:lnTo>
                  <a:lnTo>
                    <a:pt x="2007" y="0"/>
                  </a:lnTo>
                  <a:lnTo>
                    <a:pt x="4016" y="2006"/>
                  </a:lnTo>
                  <a:lnTo>
                    <a:pt x="2008" y="4014"/>
                  </a:lnTo>
                  <a:close/>
                </a:path>
              </a:pathLst>
            </a:custGeom>
            <a:noFill/>
            <a:ln w="38160">
              <a:solidFill>
                <a:srgbClr val="F2C02C"/>
              </a:solidFill>
              <a:prstDash val="solid"/>
              <a:round/>
            </a:ln>
          </p:spPr>
          <p:txBody>
            <a:bodyPr wrap="none" lIns="109080" tIns="64080" rIns="109080" bIns="64080" anchor="ctr" anchorCtr="1" compatLnSpc="0"/>
            <a:lstStyle/>
            <a:p>
              <a:pPr marL="0" marR="0" lvl="0" indent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ru-RU" sz="1800" b="0" i="0" u="none" strike="noStrike" kern="1200" cap="none">
                <a:ln>
                  <a:noFill/>
                </a:ln>
                <a:latin typeface="Liberation Sans" pitchFamily="18"/>
                <a:ea typeface="DejaVu Sans" pitchFamily="2"/>
                <a:cs typeface="FreeSans" pitchFamily="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fographic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nd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73</Words>
  <Application>Microsoft Office PowerPoint</Application>
  <PresentationFormat>Экран (4:3)</PresentationFormat>
  <Paragraphs>29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Title</vt:lpstr>
      <vt:lpstr>Infographic1</vt:lpstr>
      <vt:lpstr>End</vt:lpstr>
      <vt:lpstr>Органы самоуправления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Yellow Idea</dc:title>
  <dc:creator>masha</dc:creator>
  <cp:lastModifiedBy>masha</cp:lastModifiedBy>
  <cp:revision>7</cp:revision>
  <dcterms:created xsi:type="dcterms:W3CDTF">2022-06-10T12:49:49Z</dcterms:created>
  <dcterms:modified xsi:type="dcterms:W3CDTF">2023-12-13T15:23:47Z</dcterms:modified>
</cp:coreProperties>
</file>