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60" r:id="rId6"/>
    <p:sldId id="261" r:id="rId7"/>
    <p:sldId id="275" r:id="rId8"/>
    <p:sldId id="259" r:id="rId9"/>
    <p:sldId id="273" r:id="rId10"/>
    <p:sldId id="277" r:id="rId11"/>
    <p:sldId id="262" r:id="rId12"/>
    <p:sldId id="265" r:id="rId13"/>
    <p:sldId id="278" r:id="rId14"/>
    <p:sldId id="264" r:id="rId15"/>
    <p:sldId id="276" r:id="rId16"/>
    <p:sldId id="269" r:id="rId17"/>
    <p:sldId id="272" r:id="rId18"/>
    <p:sldId id="270" r:id="rId19"/>
    <p:sldId id="268" r:id="rId20"/>
    <p:sldId id="271" r:id="rId21"/>
    <p:sldId id="266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1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проект аквагримм\32я пр1екта\первый 1пыт\IMG_0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0400"/>
            <a:ext cx="4318000" cy="32385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534400" cy="594360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им. М. Горького»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– городской округ  город Скопин Рязанской области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волонтёрский конкурс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«Скопин  - город доброй воли»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 «Доброволец года»  возраст  18+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проект </a:t>
            </a:r>
          </a:p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«Подарим детям радость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аквагрим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Скопин  2021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 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441387"/>
          <a:ext cx="8873628" cy="641648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85800"/>
                <a:gridCol w="2590800"/>
                <a:gridCol w="76200"/>
                <a:gridCol w="903867"/>
                <a:gridCol w="1416971"/>
                <a:gridCol w="3199990"/>
              </a:tblGrid>
              <a:tr h="1415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Мероприятия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Сроки (дни)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Количественный показатель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</a:tr>
              <a:tr h="14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421" marR="34421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1-ый подготовительный  этап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pPr marL="111760" algn="just">
                        <a:spcAft>
                          <a:spcPts val="0"/>
                        </a:spcAft>
                      </a:pPr>
                      <a:r>
                        <a:rPr lang="ru-RU" sz="1050"/>
                        <a:t>1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>
                  <a:txBody>
                    <a:bodyPr/>
                    <a:lstStyle/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Обучение обучающихся 5 класса </a:t>
                      </a:r>
                    </a:p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МБОУ СОШ им.М.Горького </a:t>
                      </a:r>
                    </a:p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навыкам аквагрима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март-май 2021г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Обучено навыкам аквагрима 12 обучающихся 5  класса МБОУ СОШ им.М.Горького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421" marR="34421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2-ой основной этап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050"/>
                        <a:t>1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>
                  <a:txBody>
                    <a:bodyPr/>
                    <a:lstStyle/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Праздник Последнего звонка в 1 </a:t>
                      </a:r>
                    </a:p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классе МБОУ СОШ им.М.Горького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24 мая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Подарена радость аквагрима 27 обучающимся 1 класса МБОУ СОШ им.М.Горького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marL="457200" indent="-435610">
                        <a:spcAft>
                          <a:spcPts val="0"/>
                        </a:spcAft>
                      </a:pPr>
                      <a:r>
                        <a:rPr lang="ru-RU" sz="1050"/>
                        <a:t>2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>
                  <a:txBody>
                    <a:bodyPr/>
                    <a:lstStyle/>
                    <a:p>
                      <a:pPr marL="131445">
                        <a:spcAft>
                          <a:spcPts val="0"/>
                        </a:spcAft>
                      </a:pPr>
                      <a:r>
                        <a:rPr lang="ru-RU" sz="1050"/>
                        <a:t>  Праздник окончания учебного </a:t>
                      </a:r>
                    </a:p>
                    <a:p>
                      <a:pPr marL="131445">
                        <a:spcAft>
                          <a:spcPts val="0"/>
                        </a:spcAft>
                      </a:pPr>
                      <a:r>
                        <a:rPr lang="ru-RU" sz="1050"/>
                        <a:t>года в  5 классе МБОУ СОШ </a:t>
                      </a:r>
                    </a:p>
                    <a:p>
                      <a:pPr marL="131445">
                        <a:spcAft>
                          <a:spcPts val="0"/>
                        </a:spcAft>
                      </a:pPr>
                      <a:r>
                        <a:rPr lang="ru-RU" sz="1050"/>
                        <a:t>им.М.Горького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24 мая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Подарена радость аквагрима 30 обучающимся 5-х классов МБОУ СОШ им.М.Горького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050"/>
                        <a:t>3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>
                  <a:txBody>
                    <a:bodyPr/>
                    <a:lstStyle/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Праздник Дня защиты детей в доме </a:t>
                      </a:r>
                    </a:p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интернате мкр.Зарчный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 июня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Подарена радость аквагрима 50 обучающимся дома интерната мкр.Зарчный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3581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>
                  <a:txBody>
                    <a:bodyPr/>
                    <a:lstStyle/>
                    <a:p>
                      <a:pPr marL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   Праздник Дня защиты детей    </a:t>
                      </a:r>
                    </a:p>
                    <a:p>
                      <a:pPr marL="3238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мкр.Заречный г.Скопина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 июня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Подарена радость аквагрима 50 детям 5-18 лет жителей и гостей, г.Скопина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marL="449580" algn="just">
                        <a:spcAft>
                          <a:spcPts val="0"/>
                        </a:spcAft>
                        <a:tabLst>
                          <a:tab pos="21590" algn="l"/>
                        </a:tabLst>
                      </a:pPr>
                      <a:r>
                        <a:rPr lang="ru-RU" sz="1050"/>
                        <a:t>5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>
                  <a:txBody>
                    <a:bodyPr/>
                    <a:lstStyle/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Открытие и закрытие летнего </a:t>
                      </a:r>
                    </a:p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школьного  лагеря «Солнышко» на </a:t>
                      </a:r>
                    </a:p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базе МБОУ СОШ им.М.Горького </a:t>
                      </a:r>
                    </a:p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г.Скопина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2, 29июня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 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Подарена радость аквагрима 40 воспитанникам летнего школьного лагеря «Солнышко» на базе МБОУ СОШ им.М.Горького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050"/>
                        <a:t>6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>
                  <a:txBody>
                    <a:bodyPr/>
                    <a:lstStyle/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Праздник «День молодёжи» </a:t>
                      </a:r>
                    </a:p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г.Скопин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27 июня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Подарена радость аквагрима 50 детям  5-18лет жителей и гостей, г.Скопина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050"/>
                        <a:t>7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>
                  <a:txBody>
                    <a:bodyPr/>
                    <a:lstStyle/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Праздник День мкр.Заречный </a:t>
                      </a:r>
                    </a:p>
                    <a:p>
                      <a:pPr marL="131445" algn="just">
                        <a:spcAft>
                          <a:spcPts val="0"/>
                        </a:spcAft>
                      </a:pPr>
                      <a:r>
                        <a:rPr lang="ru-RU" sz="1050"/>
                        <a:t>г.Скопина, Рязанской области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29 августа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Подарена радость аквагрима 50 детям 5-18 лет жителей и гостей мкр. Заречный, г.Скопина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050"/>
                        <a:t>8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Праздник День Знаний  МБОУ </a:t>
                      </a:r>
                    </a:p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СОШ им.М.Горького г.Скопина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1 сентября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Подарена радость аквагрима 29 обучающимся 1 класса МБОУ СОШ им.М.Горького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54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050"/>
                        <a:t>9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Новогодний праздник для </a:t>
                      </a:r>
                    </a:p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обучающихся 1 классе МБОУ СОШ </a:t>
                      </a:r>
                    </a:p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им.М.Горького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25 декабря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 г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Подарена радость аквагрима 27 обучающимся 1 класса МБОУ СОШ им.М.Горького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34421" marR="34421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3-й  обобщающе-аналитический этап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4543"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marL="449580" algn="just">
                        <a:spcAft>
                          <a:spcPts val="0"/>
                        </a:spcAft>
                      </a:pPr>
                      <a:r>
                        <a:rPr lang="ru-RU" sz="1050"/>
                        <a:t>1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Подведение итогов по результатам  </a:t>
                      </a:r>
                    </a:p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реализации  проекта.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декабрь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 г.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Актив проекта (руководитель, Трушина Анастасия, Ерасова Полина)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marL="457200" indent="-435610" algn="just">
                        <a:spcAft>
                          <a:spcPts val="0"/>
                        </a:spcAft>
                      </a:pPr>
                      <a:endParaRPr lang="ru-RU" sz="1050"/>
                    </a:p>
                    <a:p>
                      <a:pPr marL="457200" indent="-435610" algn="just">
                        <a:spcAft>
                          <a:spcPts val="0"/>
                        </a:spcAft>
                      </a:pPr>
                      <a:r>
                        <a:rPr lang="ru-RU" sz="1050"/>
                        <a:t>2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Принятие решения по дальнейшему </a:t>
                      </a:r>
                    </a:p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развитию проекта. </a:t>
                      </a:r>
                    </a:p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Составление плана  дальнейшей </a:t>
                      </a:r>
                    </a:p>
                    <a:p>
                      <a:pPr marL="89535" algn="just">
                        <a:spcAft>
                          <a:spcPts val="0"/>
                        </a:spcAft>
                      </a:pPr>
                      <a:r>
                        <a:rPr lang="ru-RU" sz="1050"/>
                        <a:t>реализации проекта в  2022 год</a:t>
                      </a:r>
                      <a:endParaRPr lang="ru-RU" sz="1050">
                        <a:latin typeface="Times New Roman"/>
                        <a:ea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декабрь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2021 г.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Актив проекта (руководитель, Трушина Анастасия, Ерасова Полина)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Опрос участников проекта.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4421" marR="344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49530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Март  - май  2021 года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C00000"/>
                </a:solidFill>
              </a:rPr>
              <a:t>15</a:t>
            </a:r>
            <a:r>
              <a:rPr lang="ru-RU" dirty="0" smtClean="0"/>
              <a:t> обучающихся 5 класса МБОУ СОШ им.М.Горького</a:t>
            </a:r>
          </a:p>
          <a:p>
            <a:endParaRPr lang="ru-RU" dirty="0" smtClean="0"/>
          </a:p>
          <a:p>
            <a:r>
              <a:rPr lang="ru-RU" dirty="0" smtClean="0"/>
              <a:t>Май- декабрь  2021 г</a:t>
            </a:r>
          </a:p>
          <a:p>
            <a:r>
              <a:rPr lang="ru-RU" sz="3000" dirty="0" smtClean="0">
                <a:solidFill>
                  <a:srgbClr val="C00000"/>
                </a:solidFill>
              </a:rPr>
              <a:t>9 </a:t>
            </a:r>
            <a:r>
              <a:rPr lang="ru-RU" dirty="0" smtClean="0"/>
              <a:t>праздничных  мероприятий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335   детей  смогут получить радость аквагрима на   праздничных площадках  г.Скопина</a:t>
            </a:r>
          </a:p>
          <a:p>
            <a:endParaRPr lang="ru-RU" dirty="0"/>
          </a:p>
        </p:txBody>
      </p:sp>
      <p:pic>
        <p:nvPicPr>
          <p:cNvPr id="12290" name="Picture 2" descr="C:\Users\user\Desktop\проект аквагримм\32я пр1екта\цвет1вая 4амма\IMG_20170627_192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124200" cy="416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реализации проекта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0" y="1527175"/>
            <a:ext cx="8504238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Март  - декабрь 2021 года</a:t>
            </a:r>
            <a:endParaRPr lang="ru-RU" dirty="0"/>
          </a:p>
        </p:txBody>
      </p:sp>
      <p:pic>
        <p:nvPicPr>
          <p:cNvPr id="13314" name="Picture 2" descr="C:\Users\user\Desktop\проект аквагримм\32я пр1екта\3ен0 сем0и\IMG_20180707_152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86000"/>
            <a:ext cx="2971800" cy="3962400"/>
          </a:xfrm>
          <a:prstGeom prst="rect">
            <a:avLst/>
          </a:prstGeom>
          <a:noFill/>
        </p:spPr>
      </p:pic>
      <p:pic>
        <p:nvPicPr>
          <p:cNvPr id="5" name="Picture 3" descr="C:\Users\user\Desktop\проект аквагримм\32я пр1екта\цвет1вая 4амма\20170601_122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1905000" cy="3386666"/>
          </a:xfrm>
          <a:prstGeom prst="rect">
            <a:avLst/>
          </a:prstGeom>
          <a:noFill/>
        </p:spPr>
      </p:pic>
      <p:pic>
        <p:nvPicPr>
          <p:cNvPr id="6" name="Picture 2" descr="C:\Users\user\Desktop\проект аквагримм\32я пр1екта\цвет1вая 4амма\20170601_121819.jpg"/>
          <p:cNvPicPr>
            <a:picLocks noChangeAspect="1" noChangeArrowheads="1"/>
          </p:cNvPicPr>
          <p:nvPr/>
        </p:nvPicPr>
        <p:blipFill>
          <a:blip r:embed="rId4" cstate="print"/>
          <a:srcRect t="7187" r="7222" b="12188"/>
          <a:stretch>
            <a:fillRect/>
          </a:stretch>
        </p:blipFill>
        <p:spPr bwMode="auto">
          <a:xfrm flipH="1">
            <a:off x="6248400" y="2362200"/>
            <a:ext cx="2209800" cy="3413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проекта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33207" y="2148840"/>
          <a:ext cx="6077585" cy="2560320"/>
        </p:xfrm>
        <a:graphic>
          <a:graphicData uri="http://schemas.openxmlformats.org/drawingml/2006/table">
            <a:tbl>
              <a:tblPr/>
              <a:tblGrid>
                <a:gridCol w="518795"/>
                <a:gridCol w="3532505"/>
                <a:gridCol w="202628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Сумма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Необходимые траты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Краски для аквагрима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1072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Кисти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1000 руб. (200*5)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Влажные салфетки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250 руб.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Зеркало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200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Дополнительное оборудование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5.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Фотоапарат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Цветной принтер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Фото бумага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2522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Проделанная работа</a:t>
            </a:r>
            <a:endParaRPr lang="ru-RU" dirty="0"/>
          </a:p>
        </p:txBody>
      </p:sp>
      <p:pic>
        <p:nvPicPr>
          <p:cNvPr id="15363" name="Picture 3" descr="C:\Users\user\Desktop\классное руководство\события  1 полугодие\vFzndcVFeg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0"/>
            <a:ext cx="6354903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18434" name="Picture 2" descr="C:\Users\user\Desktop\проект аквагримм\32я пр1екта\первый 1пыт\SDC131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763433" cy="2822575"/>
          </a:xfrm>
          <a:prstGeom prst="rect">
            <a:avLst/>
          </a:prstGeom>
          <a:noFill/>
        </p:spPr>
      </p:pic>
      <p:pic>
        <p:nvPicPr>
          <p:cNvPr id="18435" name="Picture 3" descr="C:\Users\user\Desktop\проект аквагримм\32я пр1екта\первый 1пыт\SDC13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3074" name="Picture 2" descr="C:\Users\user\Desktop\проект аквагримм\32я пр1екта\раб1та\vAaa6dGp3_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962400"/>
            <a:ext cx="2844800" cy="2133600"/>
          </a:xfrm>
          <a:prstGeom prst="rect">
            <a:avLst/>
          </a:prstGeom>
          <a:noFill/>
        </p:spPr>
      </p:pic>
      <p:pic>
        <p:nvPicPr>
          <p:cNvPr id="3075" name="Picture 3" descr="C:\Users\user\Desktop\проект аквагримм\32я пр1екта\раб1та\W76XbyYUH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47800"/>
            <a:ext cx="2895600" cy="2171700"/>
          </a:xfrm>
          <a:prstGeom prst="rect">
            <a:avLst/>
          </a:prstGeom>
          <a:noFill/>
        </p:spPr>
      </p:pic>
      <p:pic>
        <p:nvPicPr>
          <p:cNvPr id="3076" name="Picture 4" descr="C:\Users\user\Desktop\проект аквагримм\32я пр1екта\раб1та\_1byGD90m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3352800" cy="2514600"/>
          </a:xfrm>
          <a:prstGeom prst="rect">
            <a:avLst/>
          </a:prstGeom>
          <a:noFill/>
        </p:spPr>
      </p:pic>
      <p:pic>
        <p:nvPicPr>
          <p:cNvPr id="3077" name="Picture 5" descr="C:\Users\user\Desktop\проект аквагримм\32я пр1екта\День посёл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7800"/>
            <a:ext cx="2934136" cy="2057400"/>
          </a:xfrm>
          <a:prstGeom prst="rect">
            <a:avLst/>
          </a:prstGeom>
          <a:noFill/>
        </p:spPr>
      </p:pic>
      <p:pic>
        <p:nvPicPr>
          <p:cNvPr id="3078" name="Picture 6" descr="C:\Users\user\Desktop\проект аквагримм\32я пр1екта\День молодёж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371600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6146" name="Picture 2" descr="C:\Users\user\Desktop\проект аквагримм\32я пр1екта\яркие 1браы\IMG_20170826_110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3581400" y="2286000"/>
            <a:ext cx="1600200" cy="2133600"/>
          </a:xfrm>
          <a:prstGeom prst="rect">
            <a:avLst/>
          </a:prstGeom>
          <a:noFill/>
        </p:spPr>
      </p:pic>
      <p:pic>
        <p:nvPicPr>
          <p:cNvPr id="6147" name="Picture 3" descr="C:\Users\user\Desktop\проект аквагримм\32я пр1екта\яркие 1браы\IMG_20170826_113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95400"/>
            <a:ext cx="1676400" cy="2235200"/>
          </a:xfrm>
          <a:prstGeom prst="rect">
            <a:avLst/>
          </a:prstGeom>
          <a:noFill/>
        </p:spPr>
      </p:pic>
      <p:pic>
        <p:nvPicPr>
          <p:cNvPr id="6148" name="Picture 4" descr="C:\Users\user\Desktop\проект аквагримм\32я пр1екта\яркие 1браы\IMG_20170826_1157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19200"/>
            <a:ext cx="1447800" cy="1930400"/>
          </a:xfrm>
          <a:prstGeom prst="rect">
            <a:avLst/>
          </a:prstGeom>
          <a:noFill/>
        </p:spPr>
      </p:pic>
      <p:pic>
        <p:nvPicPr>
          <p:cNvPr id="6149" name="Picture 5" descr="C:\Users\user\Desktop\проект аквагримм\32я пр1екта\яркие 1браы\IMG_20170826_1322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4114800"/>
            <a:ext cx="1905000" cy="2540000"/>
          </a:xfrm>
          <a:prstGeom prst="rect">
            <a:avLst/>
          </a:prstGeom>
          <a:noFill/>
        </p:spPr>
      </p:pic>
      <p:pic>
        <p:nvPicPr>
          <p:cNvPr id="6150" name="Picture 6" descr="C:\Users\user\Desktop\проект аквагримм\32я пр1екта\яркие 1браы\IMG_20170826_133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352800"/>
            <a:ext cx="1714500" cy="2286000"/>
          </a:xfrm>
          <a:prstGeom prst="rect">
            <a:avLst/>
          </a:prstGeom>
          <a:noFill/>
        </p:spPr>
      </p:pic>
      <p:pic>
        <p:nvPicPr>
          <p:cNvPr id="6151" name="Picture 7" descr="C:\Users\user\Desktop\проект аквагримм\32я пр1екта\яркие 1браы\IMG_20170826_133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4191000"/>
            <a:ext cx="1600200" cy="2133600"/>
          </a:xfrm>
          <a:prstGeom prst="rect">
            <a:avLst/>
          </a:prstGeom>
          <a:noFill/>
        </p:spPr>
      </p:pic>
      <p:pic>
        <p:nvPicPr>
          <p:cNvPr id="6152" name="Picture 8" descr="C:\Users\user\Desktop\проект аквагримм\32я пр1екта\яркие 1браы\IMG_20170826_1349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419600"/>
            <a:ext cx="1447800" cy="1930400"/>
          </a:xfrm>
          <a:prstGeom prst="rect">
            <a:avLst/>
          </a:prstGeom>
          <a:noFill/>
        </p:spPr>
      </p:pic>
      <p:pic>
        <p:nvPicPr>
          <p:cNvPr id="6153" name="Picture 9" descr="C:\Users\user\Desktop\проект аквагримм\32я пр1екта\яркие 1браы\IMG_20170826_1846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 flipH="1" flipV="1">
            <a:off x="6858000" y="1676400"/>
            <a:ext cx="1943100" cy="2590800"/>
          </a:xfrm>
          <a:prstGeom prst="rect">
            <a:avLst/>
          </a:prstGeom>
          <a:noFill/>
        </p:spPr>
      </p:pic>
      <p:pic>
        <p:nvPicPr>
          <p:cNvPr id="6154" name="Picture 10" descr="C:\Users\user\Desktop\проект аквагримм\32я пр1екта\яркие 1браы\IMG-20181216-WA000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1" y="1295401"/>
            <a:ext cx="1219200" cy="2167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4098" name="Picture 2" descr="C:\Users\user\Desktop\проект аквагримм\32я пр1екта\3ети с 1в\20170601_135037.jpg"/>
          <p:cNvPicPr>
            <a:picLocks noChangeAspect="1" noChangeArrowheads="1"/>
          </p:cNvPicPr>
          <p:nvPr/>
        </p:nvPicPr>
        <p:blipFill>
          <a:blip r:embed="rId2" cstate="print"/>
          <a:srcRect l="5921" r="5263" b="6579"/>
          <a:stretch>
            <a:fillRect/>
          </a:stretch>
        </p:blipFill>
        <p:spPr bwMode="auto">
          <a:xfrm>
            <a:off x="5791200" y="3886200"/>
            <a:ext cx="3090929" cy="1828800"/>
          </a:xfrm>
          <a:prstGeom prst="rect">
            <a:avLst/>
          </a:prstGeom>
          <a:noFill/>
        </p:spPr>
      </p:pic>
      <p:pic>
        <p:nvPicPr>
          <p:cNvPr id="4099" name="Picture 3" descr="C:\Users\user\Desktop\проект аквагримм\32я пр1екта\3ети с 1в\DSC02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2895600" cy="1625974"/>
          </a:xfrm>
          <a:prstGeom prst="rect">
            <a:avLst/>
          </a:prstGeom>
          <a:noFill/>
        </p:spPr>
      </p:pic>
      <p:pic>
        <p:nvPicPr>
          <p:cNvPr id="4100" name="Picture 4" descr="C:\Users\user\Desktop\проект аквагримм\32я пр1екта\3ети с 1в\DSC03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3528201" cy="1981200"/>
          </a:xfrm>
          <a:prstGeom prst="rect">
            <a:avLst/>
          </a:prstGeom>
          <a:noFill/>
        </p:spPr>
      </p:pic>
      <p:pic>
        <p:nvPicPr>
          <p:cNvPr id="4101" name="Picture 5" descr="C:\Users\user\Desktop\проект аквагримм\32я пр1екта\3ети с 1в\DSC03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124200"/>
            <a:ext cx="5156602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2050" name="Picture 2" descr="C:\Users\user\Desktop\проект аквагримм\32я пр1екта\раб1та\0gInQgWdS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447800"/>
            <a:ext cx="2667000" cy="2000250"/>
          </a:xfrm>
          <a:prstGeom prst="rect">
            <a:avLst/>
          </a:prstGeom>
          <a:noFill/>
        </p:spPr>
      </p:pic>
      <p:pic>
        <p:nvPicPr>
          <p:cNvPr id="2051" name="Picture 3" descr="C:\Users\user\Desktop\проект аквагримм\32я пр1екта\раб1та\20170603_120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327400"/>
            <a:ext cx="1985962" cy="3530600"/>
          </a:xfrm>
          <a:prstGeom prst="rect">
            <a:avLst/>
          </a:prstGeom>
          <a:noFill/>
        </p:spPr>
      </p:pic>
      <p:pic>
        <p:nvPicPr>
          <p:cNvPr id="2052" name="Picture 4" descr="C:\Users\user\Desktop\проект аквагримм\32я пр1екта\раб1та\v8zGsO53A7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00200"/>
            <a:ext cx="4927600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Актуальность </a:t>
            </a:r>
            <a:endParaRPr lang="ru-RU" dirty="0"/>
          </a:p>
        </p:txBody>
      </p:sp>
      <p:pic>
        <p:nvPicPr>
          <p:cNvPr id="16386" name="Picture 2" descr="C:\Users\user\Desktop\загрузки\scale_1200 (1)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6324600" cy="5059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5122" name="Picture 2" descr="C:\Users\user\Desktop\проект аквагримм\32я пр1екта\руки\IMG-20181216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165735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проект аквагримм\32я пр1екта\руки\IMG-20181216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71600"/>
            <a:ext cx="1714500" cy="2286000"/>
          </a:xfrm>
          <a:prstGeom prst="rect">
            <a:avLst/>
          </a:prstGeom>
          <a:noFill/>
        </p:spPr>
      </p:pic>
      <p:pic>
        <p:nvPicPr>
          <p:cNvPr id="5124" name="Picture 4" descr="C:\Users\user\Desktop\проект аквагримм\32я пр1екта\руки\20170601_125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889000" y="3073400"/>
            <a:ext cx="2286000" cy="4064000"/>
          </a:xfrm>
          <a:prstGeom prst="rect">
            <a:avLst/>
          </a:prstGeom>
          <a:noFill/>
        </p:spPr>
      </p:pic>
      <p:pic>
        <p:nvPicPr>
          <p:cNvPr id="5125" name="Picture 5" descr="C:\Users\user\Desktop\проект аквагримм\32я пр1екта\руки\20170601_125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71600"/>
            <a:ext cx="1371600" cy="2438400"/>
          </a:xfrm>
          <a:prstGeom prst="rect">
            <a:avLst/>
          </a:prstGeom>
          <a:noFill/>
        </p:spPr>
      </p:pic>
      <p:pic>
        <p:nvPicPr>
          <p:cNvPr id="5126" name="Picture 6" descr="C:\Users\user\Desktop\проект аквагримм\32я пр1екта\руки\IMG_20170627_201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524000"/>
            <a:ext cx="1752600" cy="2336800"/>
          </a:xfrm>
          <a:prstGeom prst="rect">
            <a:avLst/>
          </a:prstGeom>
          <a:noFill/>
        </p:spPr>
      </p:pic>
      <p:pic>
        <p:nvPicPr>
          <p:cNvPr id="5127" name="Picture 7" descr="C:\Users\user\Desktop\проект аквагримм\32я пр1екта\руки\IMG_20170627_2014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810000"/>
            <a:ext cx="1905000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Реализация проекта</a:t>
            </a:r>
            <a:endParaRPr lang="ru-RU" dirty="0"/>
          </a:p>
        </p:txBody>
      </p:sp>
      <p:pic>
        <p:nvPicPr>
          <p:cNvPr id="1040" name="Picture 16" descr="C:\Users\user\Desktop\проект аквагримм\32я пр1екта\3ен0 м1213е-и\T4respDjTY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752600"/>
            <a:ext cx="2562225" cy="2204554"/>
          </a:xfrm>
          <a:prstGeom prst="rect">
            <a:avLst/>
          </a:prstGeom>
          <a:noFill/>
        </p:spPr>
      </p:pic>
      <p:pic>
        <p:nvPicPr>
          <p:cNvPr id="1041" name="Picture 17" descr="C:\Users\user\Desktop\проект аквагримм\32я пр1екта\3ен0 м1213е-и\IMG_20170627_194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1524000" cy="2032000"/>
          </a:xfrm>
          <a:prstGeom prst="rect">
            <a:avLst/>
          </a:prstGeom>
          <a:noFill/>
        </p:spPr>
      </p:pic>
      <p:pic>
        <p:nvPicPr>
          <p:cNvPr id="1042" name="Picture 18" descr="C:\Users\user\Desktop\проект аквагримм\32я пр1екта\3ен0 м1213е-и\IMG_1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810000"/>
            <a:ext cx="1179591" cy="2101090"/>
          </a:xfrm>
          <a:prstGeom prst="rect">
            <a:avLst/>
          </a:prstGeom>
          <a:noFill/>
        </p:spPr>
      </p:pic>
      <p:pic>
        <p:nvPicPr>
          <p:cNvPr id="1043" name="Picture 19" descr="C:\Users\user\Desktop\проект аквагримм\32я пр1екта\3ен0 м1213е-и\IMG_10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71600"/>
            <a:ext cx="1143000" cy="2035914"/>
          </a:xfrm>
          <a:prstGeom prst="rect">
            <a:avLst/>
          </a:prstGeom>
          <a:noFill/>
        </p:spPr>
      </p:pic>
      <p:pic>
        <p:nvPicPr>
          <p:cNvPr id="1044" name="Picture 20" descr="C:\Users\user\Desktop\проект аквагримм\32я пр1екта\3ен0 м1213е-и\IMG_10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209800"/>
            <a:ext cx="1338263" cy="2210077"/>
          </a:xfrm>
          <a:prstGeom prst="rect">
            <a:avLst/>
          </a:prstGeom>
          <a:noFill/>
        </p:spPr>
      </p:pic>
      <p:pic>
        <p:nvPicPr>
          <p:cNvPr id="1045" name="Picture 21" descr="C:\Users\user\Desktop\проект аквагримм\32я пр1екта\3ен0 м1213е-и\IMG_10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267200"/>
            <a:ext cx="1544638" cy="1921724"/>
          </a:xfrm>
          <a:prstGeom prst="rect">
            <a:avLst/>
          </a:prstGeom>
          <a:noFill/>
        </p:spPr>
      </p:pic>
      <p:pic>
        <p:nvPicPr>
          <p:cNvPr id="1046" name="Picture 22" descr="C:\Users\user\Desktop\проект аквагримм\32я пр1екта\3ен0 м1213е-и\IMG_10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810000"/>
            <a:ext cx="1541463" cy="2315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Подарим детям радость </a:t>
            </a:r>
            <a:r>
              <a:rPr lang="ru-RU" dirty="0" err="1" smtClean="0">
                <a:solidFill>
                  <a:srgbClr val="FF0000"/>
                </a:solidFill>
              </a:rPr>
              <a:t>аквагрим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user\Desktop\проект аквагримм\32я пр1екта\IMG_20170826_1351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География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2133600"/>
            <a:ext cx="3352800" cy="4114800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 реализуется на территории муниципального образования – городской округ  город Скопин Рязанской области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user\Desktop\проект аквагримм\32я пр1екта\цвет1вая 4амма\IMG_20170826_121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029200" y="1371600"/>
            <a:ext cx="3581400" cy="477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Целевая аудитория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371600"/>
            <a:ext cx="3124200" cy="4876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Основная целевая аудитория  на которую направлен  проект:</a:t>
            </a:r>
          </a:p>
          <a:p>
            <a:endParaRPr lang="ru-RU" dirty="0" smtClean="0"/>
          </a:p>
          <a:p>
            <a:r>
              <a:rPr lang="ru-RU" dirty="0" smtClean="0"/>
              <a:t>обучающиеся  5-х  классов  МБОУ СОШ им.М.Горького  г.Скопина,</a:t>
            </a:r>
          </a:p>
          <a:p>
            <a:r>
              <a:rPr lang="ru-RU" dirty="0" smtClean="0"/>
              <a:t> а так же дети  </a:t>
            </a:r>
          </a:p>
          <a:p>
            <a:r>
              <a:rPr lang="ru-RU" dirty="0" smtClean="0"/>
              <a:t>от   5   до  18 лет </a:t>
            </a:r>
            <a:r>
              <a:rPr lang="ru-RU" dirty="0" err="1" smtClean="0"/>
              <a:t>проживющие</a:t>
            </a:r>
            <a:r>
              <a:rPr lang="ru-RU" dirty="0" smtClean="0"/>
              <a:t> на территории  города Скопина  </a:t>
            </a:r>
            <a:endParaRPr lang="ru-RU" dirty="0"/>
          </a:p>
        </p:txBody>
      </p:sp>
      <p:pic>
        <p:nvPicPr>
          <p:cNvPr id="9219" name="Picture 3" descr="C:\Users\user\Desktop\проект аквагримм\32я пр1екта\цвет1вая 4амма\IMG_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2763838" cy="4922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905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проекте  «Подарим детям радость </a:t>
            </a:r>
            <a:r>
              <a:rPr lang="ru-RU" dirty="0" err="1" smtClean="0"/>
              <a:t>аквагрим</a:t>
            </a:r>
            <a:r>
              <a:rPr lang="ru-RU" dirty="0" smtClean="0"/>
              <a:t>» принимают участие 15 обучающихся  из 5-х классов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Краткая </a:t>
            </a:r>
            <a:r>
              <a:rPr lang="ru-RU" dirty="0" err="1" smtClean="0">
                <a:solidFill>
                  <a:schemeClr val="tx1"/>
                </a:solidFill>
              </a:rPr>
              <a:t>анатация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5" name="Picture 3" descr="C:\Users\user\Desktop\проект аквагримм\32я пр1екта\цвет1вая 4амма\IMG_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209800" cy="3936100"/>
          </a:xfrm>
          <a:prstGeom prst="rect">
            <a:avLst/>
          </a:prstGeom>
          <a:noFill/>
        </p:spPr>
      </p:pic>
      <p:pic>
        <p:nvPicPr>
          <p:cNvPr id="8196" name="Picture 4" descr="C:\Users\user\Desktop\проект аквагримм\32я пр1екта\цвет1вая 4амма\IMG_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0"/>
            <a:ext cx="2635433" cy="4694238"/>
          </a:xfrm>
          <a:prstGeom prst="rect">
            <a:avLst/>
          </a:prstGeom>
          <a:noFill/>
        </p:spPr>
      </p:pic>
      <p:pic>
        <p:nvPicPr>
          <p:cNvPr id="6" name="Picture 2" descr="C:\Users\user\Desktop\проект аквагримм\32я пр1екта\цвет1вая 4амма\20170601_123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981200"/>
            <a:ext cx="1981200" cy="3522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Краткая аннотация</a:t>
            </a:r>
            <a:endParaRPr lang="ru-RU" dirty="0"/>
          </a:p>
        </p:txBody>
      </p:sp>
      <p:pic>
        <p:nvPicPr>
          <p:cNvPr id="17410" name="Picture 2" descr="G:\Акция       Подари улыб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721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проекта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371600"/>
            <a:ext cx="6400800" cy="487680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Цель: обучить 15 обучающихся  5 класса  МБОУ СОШ им.М.Горького  навыкам нанесения аквагрима на лицо.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i="1" dirty="0" smtClean="0"/>
              <a:t>Задачи:</a:t>
            </a:r>
            <a:endParaRPr lang="ru-RU" dirty="0" smtClean="0"/>
          </a:p>
          <a:p>
            <a:r>
              <a:rPr lang="ru-RU" b="1" i="1" dirty="0" smtClean="0"/>
              <a:t> </a:t>
            </a:r>
            <a:endParaRPr lang="ru-RU" dirty="0" smtClean="0"/>
          </a:p>
          <a:p>
            <a:r>
              <a:rPr lang="ru-RU" b="1" i="1" dirty="0" smtClean="0"/>
              <a:t>-  провести  исследовательскую  работы по изучению  </a:t>
            </a:r>
            <a:r>
              <a:rPr lang="ru-RU" b="1" i="1" dirty="0" err="1" smtClean="0"/>
              <a:t>арт</a:t>
            </a:r>
            <a:r>
              <a:rPr lang="ru-RU" b="1" i="1" dirty="0" smtClean="0"/>
              <a:t> –терапевтической методики </a:t>
            </a:r>
            <a:r>
              <a:rPr lang="ru-RU" b="1" i="1" dirty="0" err="1" smtClean="0"/>
              <a:t>аквагрим</a:t>
            </a:r>
            <a:r>
              <a:rPr lang="ru-RU" b="1" i="1" dirty="0" smtClean="0"/>
              <a:t>; 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-  ознакомиться с техникой нанесения аквагрима на лицо;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- обучение технике нанесения аквагрима на лицо;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b="1" i="1" dirty="0" smtClean="0"/>
              <a:t>- применение полученных навыков   по нанесению аквагрима на лица детей  во время праздничных мероприятий для создания праздничного настроения.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user\Desktop\проект аквагримм\32я пр1екта\цвет1вая 4амма\IMG_1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62754" y="1295400"/>
            <a:ext cx="2481246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эффективности</a:t>
            </a:r>
            <a:endParaRPr lang="ru-RU" dirty="0"/>
          </a:p>
        </p:txBody>
      </p:sp>
      <p:pic>
        <p:nvPicPr>
          <p:cNvPr id="7172" name="Picture 4" descr="C:\Users\user\Desktop\проект аквагримм\32я пр1екта\IMG_20180603_122125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600200"/>
            <a:ext cx="3048000" cy="40648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265</TotalTime>
  <Words>545</Words>
  <PresentationFormat>Экран (4:3)</PresentationFormat>
  <Paragraphs>190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                      </vt:lpstr>
      <vt:lpstr>Актуальность </vt:lpstr>
      <vt:lpstr>География проекта</vt:lpstr>
      <vt:lpstr>Целевая аудитория проекта</vt:lpstr>
      <vt:lpstr>Количество участников</vt:lpstr>
      <vt:lpstr>Краткая анатация </vt:lpstr>
      <vt:lpstr>Краткая аннотация</vt:lpstr>
      <vt:lpstr>Цель и задачи проекта</vt:lpstr>
      <vt:lpstr>Критерии эффективности</vt:lpstr>
      <vt:lpstr>Слайд 10</vt:lpstr>
      <vt:lpstr>Ожидаемые результаты</vt:lpstr>
      <vt:lpstr>Сроки реализации проекта</vt:lpstr>
      <vt:lpstr>Стоимость проекта</vt:lpstr>
      <vt:lpstr>Проделанная работа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Реализация проекта</vt:lpstr>
      <vt:lpstr>Подарим детям радость аквагрим!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2021-03-10T10:44:58Z</dcterms:created>
  <dcterms:modified xsi:type="dcterms:W3CDTF">2021-03-11T06:22:04Z</dcterms:modified>
</cp:coreProperties>
</file>