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Альтернатива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Волонтерская организация </a:t>
            </a:r>
            <a:r>
              <a:rPr lang="ru-RU" dirty="0"/>
              <a:t>на базе МБОУ ОЦ № 8 х. </a:t>
            </a:r>
            <a:r>
              <a:rPr lang="ru-RU" dirty="0" err="1" smtClean="0"/>
              <a:t>Шунтук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9066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Мы работаем в самых разных направлениях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6" r="448" b="32042"/>
          <a:stretch/>
        </p:blipFill>
        <p:spPr bwMode="auto">
          <a:xfrm>
            <a:off x="2123728" y="2420888"/>
            <a:ext cx="5112568" cy="370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3072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Ветераны и исторические события</a:t>
            </a:r>
            <a:endParaRPr lang="ru-RU" dirty="0"/>
          </a:p>
        </p:txBody>
      </p:sp>
      <p:pic>
        <p:nvPicPr>
          <p:cNvPr id="2050" name="Picture 2" descr="C:\Users\Аделина привет\Desktop\РБ\работа\YRnCUqZrGo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32856"/>
            <a:ext cx="3243262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60848"/>
            <a:ext cx="3477986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0127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Дети и молодежь</a:t>
            </a:r>
            <a:endParaRPr lang="ru-RU" dirty="0"/>
          </a:p>
        </p:txBody>
      </p:sp>
      <p:pic>
        <p:nvPicPr>
          <p:cNvPr id="3074" name="Picture 2" descr="C:\Users\Аделина привет\Desktop\РБ\работа\4XXPlJxdbq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28800"/>
            <a:ext cx="3243262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5391"/>
            <a:ext cx="3672408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355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Экология</a:t>
            </a:r>
            <a:endParaRPr lang="ru-RU" dirty="0"/>
          </a:p>
        </p:txBody>
      </p:sp>
      <p:pic>
        <p:nvPicPr>
          <p:cNvPr id="4098" name="Picture 2" descr="C:\Users\Аделина привет\Desktop\РБ\работа\uzhJvfIBWw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24744"/>
            <a:ext cx="2880320" cy="384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636912"/>
            <a:ext cx="5215315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7735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Спорт и события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081" y="2249488"/>
            <a:ext cx="5777837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6218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Интеллектуальная помощь</a:t>
            </a:r>
            <a:endParaRPr lang="ru-RU" dirty="0"/>
          </a:p>
        </p:txBody>
      </p:sp>
      <p:pic>
        <p:nvPicPr>
          <p:cNvPr id="6146" name="Picture 2" descr="C:\Users\Аделина привет\Desktop\РБ\работа\ioCYfzS4mew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132856"/>
            <a:ext cx="4324350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Аделина привет\Desktop\РБ\работа\4XXPlJxdbq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35" y="1916832"/>
            <a:ext cx="345638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150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Здравоохранение и ЗОЖ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2249488"/>
            <a:ext cx="576580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9020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501008"/>
            <a:ext cx="8229600" cy="10668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82293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27</TotalTime>
  <Words>38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Городская</vt:lpstr>
      <vt:lpstr>Альтернатива</vt:lpstr>
      <vt:lpstr>Мы работаем в самых разных направлениях</vt:lpstr>
      <vt:lpstr>Ветераны и исторические события</vt:lpstr>
      <vt:lpstr>Дети и молодежь</vt:lpstr>
      <vt:lpstr>Экология</vt:lpstr>
      <vt:lpstr>Спорт и события</vt:lpstr>
      <vt:lpstr>Интеллектуальная помощь</vt:lpstr>
      <vt:lpstr>Здравоохранение и ЗОЖ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Альтернатива</dc:title>
  <dc:creator>Аделина привет</dc:creator>
  <cp:lastModifiedBy>Аделина привет</cp:lastModifiedBy>
  <cp:revision>3</cp:revision>
  <dcterms:created xsi:type="dcterms:W3CDTF">2022-09-28T05:56:55Z</dcterms:created>
  <dcterms:modified xsi:type="dcterms:W3CDTF">2022-09-28T06:34:44Z</dcterms:modified>
</cp:coreProperties>
</file>