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49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404665"/>
            <a:ext cx="4462264" cy="3024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Общественная организация многодетных семей Тюменской области «Радость»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Рассказываем о наших волонтерах и волонтерских проектах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Папка Лены\2025\школа волонтера\фото для ШВ\логотип радо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491152" cy="4242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В штате организации всего пять человек, все работают на четверть ставки. Основная деятельность осуществляется силами волонтеров. В настоящее время у нас 65 взрослых волонтеров (включая двух бухгалтеров, двух юристов и психолога), и около 30 волонтеров-детей, еще до 50 человек присоединяются к нам во время различных акций.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pSp>
        <p:nvGrpSpPr>
          <p:cNvPr id="4" name="object 3"/>
          <p:cNvGrpSpPr>
            <a:grpSpLocks noGrp="1"/>
          </p:cNvGrpSpPr>
          <p:nvPr>
            <p:ph idx="1"/>
          </p:nvPr>
        </p:nvGrpSpPr>
        <p:grpSpPr>
          <a:xfrm>
            <a:off x="457200" y="1988840"/>
            <a:ext cx="8291264" cy="4137324"/>
            <a:chOff x="838200" y="1859278"/>
            <a:chExt cx="11353799" cy="4998721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1059" y="1889760"/>
              <a:ext cx="7520940" cy="3761232"/>
            </a:xfrm>
            <a:prstGeom prst="rect">
              <a:avLst/>
            </a:prstGeom>
          </p:spPr>
        </p:pic>
        <p:pic>
          <p:nvPicPr>
            <p:cNvPr id="6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1859278"/>
              <a:ext cx="3832860" cy="4998721"/>
            </a:xfrm>
            <a:prstGeom prst="rect">
              <a:avLst/>
            </a:prstGeom>
          </p:spPr>
        </p:pic>
        <p:pic>
          <p:nvPicPr>
            <p:cNvPr id="7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1728" y="1874518"/>
              <a:ext cx="3750565" cy="4788120"/>
            </a:xfrm>
            <a:prstGeom prst="rect">
              <a:avLst/>
            </a:prstGeom>
          </p:spPr>
        </p:pic>
        <p:pic>
          <p:nvPicPr>
            <p:cNvPr id="8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41435" y="4372354"/>
              <a:ext cx="3750564" cy="24856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1" y="273050"/>
            <a:ext cx="2890664" cy="707678"/>
          </a:xfrm>
        </p:spPr>
        <p:txBody>
          <a:bodyPr/>
          <a:lstStyle/>
          <a:p>
            <a:r>
              <a:rPr lang="ru-RU" dirty="0" smtClean="0"/>
              <a:t>Основные направления работы волонтеров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3466728" cy="514543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Работа основных направлений организации (бухгалтера, водители, </a:t>
            </a:r>
            <a:r>
              <a:rPr lang="en-US" dirty="0" smtClean="0"/>
              <a:t>IT</a:t>
            </a:r>
            <a:r>
              <a:rPr lang="ru-RU" dirty="0" smtClean="0"/>
              <a:t>-специалисты, журналисты и пр.).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Помощь на гуманитарном складе. </a:t>
            </a:r>
          </a:p>
          <a:p>
            <a:pPr marL="342900" indent="-342900">
              <a:buAutoNum type="arabicPeriod"/>
            </a:pPr>
            <a:r>
              <a:rPr lang="ru-RU" dirty="0" smtClean="0"/>
              <a:t>Сбор вещей для склада по городу, а также отправка </a:t>
            </a:r>
            <a:r>
              <a:rPr lang="ru-RU" dirty="0" err="1" smtClean="0"/>
              <a:t>некондиции</a:t>
            </a:r>
            <a:r>
              <a:rPr lang="ru-RU" dirty="0" smtClean="0"/>
              <a:t> в сельскую местность.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Проведение плановых мероприятий: «Елка желаний», День защиты детей, акция «Собери ребенка в школу», «Агитбригада «С новым годом!», «Лесорубы нового года» и прочее.</a:t>
            </a:r>
          </a:p>
          <a:p>
            <a:pPr marL="342900" indent="-342900">
              <a:buAutoNum type="arabicPeriod"/>
            </a:pPr>
            <a:r>
              <a:rPr lang="ru-RU" dirty="0" smtClean="0"/>
              <a:t>С прошлого года ООМС ТО «Радость» реализует проект любительского театра с постановками на исторические темы, труппа также работает на волонтерской основе.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Прием юриста и психолога.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Организация познавательной активности для детей и родителей (театры, экскурсии и пр.).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2050" name="Picture 2" descr="D:\Папка Лены\2025\школа волонтера\фото для ШВ\IMG_20191220_124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3" y="260649"/>
            <a:ext cx="4104456" cy="3078342"/>
          </a:xfrm>
          <a:prstGeom prst="rect">
            <a:avLst/>
          </a:prstGeom>
          <a:noFill/>
        </p:spPr>
      </p:pic>
      <p:pic>
        <p:nvPicPr>
          <p:cNvPr id="2052" name="Picture 4" descr="D:\Папка Лены\2025\школа волонтера\фото для ШВ\photo_46_2023-10-15_21-25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56992"/>
            <a:ext cx="2016224" cy="2688298"/>
          </a:xfrm>
          <a:prstGeom prst="rect">
            <a:avLst/>
          </a:prstGeom>
          <a:noFill/>
        </p:spPr>
      </p:pic>
      <p:pic>
        <p:nvPicPr>
          <p:cNvPr id="2053" name="Picture 5" descr="D:\Папка Лены\2025\школа волонтера\фото для ШВ\_gRXDKairY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356992"/>
            <a:ext cx="1800200" cy="2717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 годы работы ООМС ТО «Радость» волонтеры: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Приняли, рассортировали и выдали более 300.000 одежды и обуви;</a:t>
            </a:r>
          </a:p>
          <a:p>
            <a:r>
              <a:rPr lang="ru-RU" sz="2000" dirty="0" smtClean="0"/>
              <a:t>Оказали юридическую помощь более чем 3.500 людям; психологическую – 1.200;</a:t>
            </a:r>
          </a:p>
          <a:p>
            <a:r>
              <a:rPr lang="ru-RU" sz="2000" dirty="0" smtClean="0"/>
              <a:t>Провели более 300 праздников и мероприятий;</a:t>
            </a:r>
          </a:p>
          <a:p>
            <a:r>
              <a:rPr lang="ru-RU" sz="2000" dirty="0" smtClean="0"/>
              <a:t>Организовали более чем 35.000 посещений выставок, театров, экскурсий, </a:t>
            </a:r>
            <a:r>
              <a:rPr lang="ru-RU" sz="2000" dirty="0" err="1" smtClean="0"/>
              <a:t>квестов</a:t>
            </a:r>
            <a:r>
              <a:rPr lang="ru-RU" sz="2000" dirty="0" smtClean="0"/>
              <a:t> и пр.;</a:t>
            </a:r>
            <a:endParaRPr lang="ru-RU" dirty="0" smtClean="0"/>
          </a:p>
          <a:p>
            <a:r>
              <a:rPr lang="ru-RU" sz="2000" dirty="0" smtClean="0"/>
              <a:t>Поставили одну театральную постановку, которую посмотрело более 1.200 зрителей в Тюмени и Тюменской области;</a:t>
            </a:r>
          </a:p>
          <a:p>
            <a:r>
              <a:rPr lang="ru-RU" sz="2000" dirty="0" smtClean="0"/>
              <a:t>Посадили пять аллей (в основном из сосен);</a:t>
            </a:r>
          </a:p>
          <a:p>
            <a:r>
              <a:rPr lang="ru-RU" sz="2000" dirty="0" smtClean="0"/>
              <a:t>Выдали более 4.000 подарков на Новый год и День защиты детей;</a:t>
            </a:r>
          </a:p>
          <a:p>
            <a:r>
              <a:rPr lang="ru-RU" sz="2000" dirty="0" smtClean="0"/>
              <a:t>Реализовали 10 </a:t>
            </a:r>
            <a:r>
              <a:rPr lang="ru-RU" sz="2000" dirty="0" err="1" smtClean="0"/>
              <a:t>грантовых</a:t>
            </a:r>
            <a:r>
              <a:rPr lang="ru-RU" sz="2000" dirty="0" smtClean="0"/>
              <a:t> проектов;</a:t>
            </a:r>
          </a:p>
          <a:p>
            <a:r>
              <a:rPr lang="ru-RU" sz="2000" dirty="0" smtClean="0"/>
              <a:t>Кроме </a:t>
            </a:r>
            <a:r>
              <a:rPr lang="ru-RU" sz="2000" dirty="0" smtClean="0"/>
              <a:t>целевой аудитории НКО, регулярно помогают: жертвам ЧС (пожары, зоны затопления), бойцам СВО и членам их семей, </a:t>
            </a:r>
            <a:r>
              <a:rPr lang="ru-RU" sz="2000" dirty="0" err="1" smtClean="0"/>
              <a:t>зоозащитным</a:t>
            </a:r>
            <a:r>
              <a:rPr lang="ru-RU" sz="2000" dirty="0" smtClean="0"/>
              <a:t> организациям, НКО в сфере </a:t>
            </a:r>
            <a:r>
              <a:rPr lang="ru-RU" sz="2000" dirty="0" smtClean="0"/>
              <a:t>культуры;</a:t>
            </a:r>
          </a:p>
          <a:p>
            <a:r>
              <a:rPr lang="ru-RU" sz="2000" dirty="0" smtClean="0"/>
              <a:t>Открыли десять сельских школьных музеев.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92254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Руководитель ООМС ТО «Радость» Елена Юрьевна Тенегина награждена благодарственным письмом Тюменской областной Думы за активную волонтерскую деятельность.</a:t>
            </a:r>
            <a:br>
              <a:rPr lang="ru-RU" b="0" dirty="0" smtClean="0"/>
            </a:br>
            <a:r>
              <a:rPr lang="ru-RU" b="0" dirty="0" smtClean="0"/>
              <a:t>В 2025-м году такую же благодарность получит еще один волонтер организации, а двое – медаль Тюменской городской думы </a:t>
            </a:r>
            <a:r>
              <a:rPr lang="ru-RU" b="0" dirty="0" smtClean="0"/>
              <a:t>«За </a:t>
            </a:r>
            <a:r>
              <a:rPr lang="ru-RU" b="0" dirty="0" smtClean="0"/>
              <a:t>развитие </a:t>
            </a:r>
            <a:r>
              <a:rPr lang="ru-RU" b="0" dirty="0" err="1" smtClean="0"/>
              <a:t>волонтерства</a:t>
            </a:r>
            <a:r>
              <a:rPr lang="ru-RU" b="0" dirty="0" smtClean="0"/>
              <a:t>».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В ближайшие годы на награждение благодарственным письмом Думы будет подано еще десять волонтеров «Радости» со стажем работы более десяти лет.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9" name="Picture 5" descr="D:\Папка Лены\2025\школа волонтера\фото для ШВ\ва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492896"/>
            <a:ext cx="3024336" cy="2016618"/>
          </a:xfrm>
          <a:prstGeom prst="rect">
            <a:avLst/>
          </a:prstGeom>
          <a:noFill/>
        </p:spPr>
      </p:pic>
      <p:pic>
        <p:nvPicPr>
          <p:cNvPr id="1030" name="Picture 6" descr="D:\Папка Лены\2025\школа волонтера\фото для ШВ\с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8640"/>
            <a:ext cx="3455709" cy="2304256"/>
          </a:xfrm>
          <a:prstGeom prst="rect">
            <a:avLst/>
          </a:prstGeom>
          <a:noFill/>
        </p:spPr>
      </p:pic>
      <p:pic>
        <p:nvPicPr>
          <p:cNvPr id="1031" name="Picture 7" descr="D:\Папка Лены\2025\школа волонтера\фото для ШВ\я и письм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564904"/>
            <a:ext cx="2776341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За годы работы нами было проведено более двадцати семинаров для волонтеров, как для детей, так и для взрослых. Самые популярные и нужные вещи – «Скорая» и МЧС.</a:t>
            </a:r>
            <a:endParaRPr lang="ru-RU" sz="2000" b="1" dirty="0"/>
          </a:p>
        </p:txBody>
      </p:sp>
      <p:pic>
        <p:nvPicPr>
          <p:cNvPr id="2054" name="Picture 6" descr="D:\Папка Лены\2025\школа волонтера\фото для ШВ\photo_18_2023-10-15_21-25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933056"/>
            <a:ext cx="3552395" cy="2664296"/>
          </a:xfrm>
          <a:prstGeom prst="rect">
            <a:avLst/>
          </a:prstGeom>
          <a:noFill/>
        </p:spPr>
      </p:pic>
      <p:pic>
        <p:nvPicPr>
          <p:cNvPr id="2055" name="Picture 7" descr="D:\Папка Лены\2025\школа волонтера\фото для ШВ\photo_1_2023-10-15_21-25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3647728" cy="2430869"/>
          </a:xfrm>
          <a:prstGeom prst="rect">
            <a:avLst/>
          </a:prstGeom>
          <a:noFill/>
        </p:spPr>
      </p:pic>
      <p:pic>
        <p:nvPicPr>
          <p:cNvPr id="2056" name="Picture 8" descr="D:\Папка Лены\2025\школа волонтера\фото для ШВ\мчс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3600400" cy="2400735"/>
          </a:xfrm>
          <a:prstGeom prst="rect">
            <a:avLst/>
          </a:prstGeom>
          <a:noFill/>
        </p:spPr>
      </p:pic>
      <p:pic>
        <p:nvPicPr>
          <p:cNvPr id="2057" name="Picture 9" descr="D:\Папка Лены\2025\школа волонтера\фото для ШВ\скоа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700808"/>
            <a:ext cx="2448272" cy="3685204"/>
          </a:xfrm>
          <a:prstGeom prst="rect">
            <a:avLst/>
          </a:prstGeom>
          <a:noFill/>
        </p:spPr>
      </p:pic>
      <p:pic>
        <p:nvPicPr>
          <p:cNvPr id="2058" name="Picture 10" descr="D:\Папка Лены\2025\школа волонтера\фото для ШВ\гек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05064"/>
            <a:ext cx="3779681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А еще мы любим и умеем отдыхать. Мы уже три раза участвовали в забеге «Стальной характер».</a:t>
            </a:r>
            <a:endParaRPr lang="ru-RU" sz="2000" b="1" dirty="0"/>
          </a:p>
        </p:txBody>
      </p:sp>
      <p:pic>
        <p:nvPicPr>
          <p:cNvPr id="3074" name="Picture 2" descr="D:\Папка Лены\2025\школа волонтера\фото для ШВ\сх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000" y="1340768"/>
            <a:ext cx="4429000" cy="2953244"/>
          </a:xfrm>
          <a:prstGeom prst="rect">
            <a:avLst/>
          </a:prstGeom>
          <a:noFill/>
        </p:spPr>
      </p:pic>
      <p:pic>
        <p:nvPicPr>
          <p:cNvPr id="5" name="Picture 2" descr="D:\Папка Лены\2025\школа волонтера\фото для ШВ\сх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4608512" cy="3072941"/>
          </a:xfrm>
          <a:prstGeom prst="rect">
            <a:avLst/>
          </a:prstGeom>
          <a:noFill/>
        </p:spPr>
      </p:pic>
      <p:pic>
        <p:nvPicPr>
          <p:cNvPr id="6" name="Picture 3" descr="D:\Папка Лены\2025\школа волонтера\фото для ШВ\сх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969"/>
            <a:ext cx="5574458" cy="3717032"/>
          </a:xfrm>
          <a:prstGeom prst="rect">
            <a:avLst/>
          </a:prstGeom>
          <a:noFill/>
        </p:spPr>
      </p:pic>
      <p:pic>
        <p:nvPicPr>
          <p:cNvPr id="3076" name="Picture 4" descr="D:\Папка Лены\2025\школа волонтера\фото для ШВ\сх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25652"/>
            <a:ext cx="2088232" cy="3132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92211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Раз в город волонтеры выезжают с семьями на природу. Прекрасная возможность пообщаться и лучше узнать друг друга.</a:t>
            </a:r>
            <a:endParaRPr lang="ru-RU" sz="2000" b="1" dirty="0"/>
          </a:p>
        </p:txBody>
      </p:sp>
      <p:pic>
        <p:nvPicPr>
          <p:cNvPr id="5122" name="Picture 2" descr="D:\Папка Лены\2025\школа волонтера\фото для ШВ\выез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96752"/>
            <a:ext cx="5041032" cy="2835581"/>
          </a:xfrm>
          <a:prstGeom prst="rect">
            <a:avLst/>
          </a:prstGeom>
          <a:noFill/>
        </p:spPr>
      </p:pic>
      <p:pic>
        <p:nvPicPr>
          <p:cNvPr id="5123" name="Picture 3" descr="D:\Папка Лены\2025\школа волонтера\фото для ШВ\выезд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24744"/>
            <a:ext cx="2088232" cy="2784309"/>
          </a:xfrm>
          <a:prstGeom prst="rect">
            <a:avLst/>
          </a:prstGeom>
          <a:noFill/>
        </p:spPr>
      </p:pic>
      <p:pic>
        <p:nvPicPr>
          <p:cNvPr id="5124" name="Picture 4" descr="D:\Папка Лены\2025\школа волонтера\фото для ШВ\выезд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3491880" cy="4655840"/>
          </a:xfrm>
          <a:prstGeom prst="rect">
            <a:avLst/>
          </a:prstGeom>
          <a:noFill/>
        </p:spPr>
      </p:pic>
      <p:pic>
        <p:nvPicPr>
          <p:cNvPr id="5125" name="Picture 5" descr="D:\Папка Лены\2025\школа волонтера\фото для ШВ\выезд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501008"/>
            <a:ext cx="2126772" cy="2835696"/>
          </a:xfrm>
          <a:prstGeom prst="rect">
            <a:avLst/>
          </a:prstGeom>
          <a:noFill/>
        </p:spPr>
      </p:pic>
      <p:pic>
        <p:nvPicPr>
          <p:cNvPr id="5126" name="Picture 6" descr="D:\Папка Лены\2025\школа волонтера\фото для ШВ\выезд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645024"/>
            <a:ext cx="4058702" cy="3036417"/>
          </a:xfrm>
          <a:prstGeom prst="rect">
            <a:avLst/>
          </a:prstGeom>
          <a:noFill/>
        </p:spPr>
      </p:pic>
      <p:pic>
        <p:nvPicPr>
          <p:cNvPr id="5127" name="Picture 7" descr="D:\Папка Лены\2025\школа волонтера\фото для ШВ\капусту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653136"/>
            <a:ext cx="2699792" cy="2024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65030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ООМС ТО «Радость» номинирована как организация на награждение медалью Тюменской городской Думы «За развитие </a:t>
            </a:r>
            <a:r>
              <a:rPr lang="ru-RU" sz="4000" b="1" dirty="0" err="1" smtClean="0"/>
              <a:t>волонтерства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pic>
        <p:nvPicPr>
          <p:cNvPr id="6148" name="Picture 4" descr="D:\Папка Лены\2025\школа волонтера\фото для ШВ\photo_29_2023-10-15_21-25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97152"/>
            <a:ext cx="1440160" cy="1920213"/>
          </a:xfrm>
          <a:prstGeom prst="rect">
            <a:avLst/>
          </a:prstGeom>
          <a:noFill/>
        </p:spPr>
      </p:pic>
      <p:pic>
        <p:nvPicPr>
          <p:cNvPr id="6149" name="Picture 5" descr="D:\Папка Лены\2025\школа волонтера\фото для ШВ\photo_27_2023-10-15_21-25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3360373" cy="2520280"/>
          </a:xfrm>
          <a:prstGeom prst="rect">
            <a:avLst/>
          </a:prstGeom>
          <a:noFill/>
        </p:spPr>
      </p:pic>
      <p:pic>
        <p:nvPicPr>
          <p:cNvPr id="6150" name="Picture 6" descr="D:\Папка Лены\2025\школа волонтера\фото для ШВ\LEeQjw-jq0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429000"/>
            <a:ext cx="3463600" cy="2592288"/>
          </a:xfrm>
          <a:prstGeom prst="rect">
            <a:avLst/>
          </a:prstGeom>
          <a:noFill/>
        </p:spPr>
      </p:pic>
      <p:pic>
        <p:nvPicPr>
          <p:cNvPr id="6151" name="Picture 7" descr="D:\Папка Лены\2025\школа волонтера\фото для ШВ\сх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573016"/>
            <a:ext cx="2304256" cy="3078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432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Общественная организация многодетных семей Тюменской области «Радость»</vt:lpstr>
      <vt:lpstr>В штате организации всего пять человек, все работают на четверть ставки. Основная деятельность осуществляется силами волонтеров. В настоящее время у нас 65 взрослых волонтеров (включая двух бухгалтеров, двух юристов и психолога), и около 30 волонтеров-детей, еще до 50 человек присоединяются к нам во время различных акций. </vt:lpstr>
      <vt:lpstr>Основные направления работы волонтеров</vt:lpstr>
      <vt:lpstr>За годы работы ООМС ТО «Радость» волонтеры:</vt:lpstr>
      <vt:lpstr>Руководитель ООМС ТО «Радость» Елена Юрьевна Тенегина награждена благодарственным письмом Тюменской областной Думы за активную волонтерскую деятельность. В 2025-м году такую же благодарность получит еще один волонтер организации, а двое – медаль Тюменской городской думы «За развитие волонтерства». В ближайшие годы на награждение благодарственным письмом Думы будет подано еще десять волонтеров «Радости» со стажем работы более десяти лет. </vt:lpstr>
      <vt:lpstr>За годы работы нами было проведено более двадцати семинаров для волонтеров, как для детей, так и для взрослых. Самые популярные и нужные вещи – «Скорая» и МЧС.</vt:lpstr>
      <vt:lpstr>А еще мы любим и умеем отдыхать. Мы уже три раза участвовали в забеге «Стальной характер».</vt:lpstr>
      <vt:lpstr>Раз в город волонтеры выезжают с семьями на природу. Прекрасная возможность пообщаться и лучше узнать друг друга.</vt:lpstr>
      <vt:lpstr>ООМС ТО «Радость» номинирована как организация на награждение медалью Тюменской городской Думы «За развитие волонтерства»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Общественная организация многодетных семей Тюменской области «Радость»</dc:title>
  <dc:creator>Админ</dc:creator>
  <cp:lastModifiedBy>Админ</cp:lastModifiedBy>
  <cp:revision>12</cp:revision>
  <dcterms:created xsi:type="dcterms:W3CDTF">2025-05-21T05:38:22Z</dcterms:created>
  <dcterms:modified xsi:type="dcterms:W3CDTF">2025-06-02T08:03:56Z</dcterms:modified>
</cp:coreProperties>
</file>