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1F97-1CA8-45C5-ADE3-518E405A8557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E78D-8BB6-4F47-A944-1CAEF717EE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1F97-1CA8-45C5-ADE3-518E405A8557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E78D-8BB6-4F47-A944-1CAEF717EE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1F97-1CA8-45C5-ADE3-518E405A8557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E78D-8BB6-4F47-A944-1CAEF717EE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1F97-1CA8-45C5-ADE3-518E405A8557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E78D-8BB6-4F47-A944-1CAEF717EE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1F97-1CA8-45C5-ADE3-518E405A8557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E78D-8BB6-4F47-A944-1CAEF717EE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1F97-1CA8-45C5-ADE3-518E405A8557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E78D-8BB6-4F47-A944-1CAEF717EE2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1F97-1CA8-45C5-ADE3-518E405A8557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E78D-8BB6-4F47-A944-1CAEF717EE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1F97-1CA8-45C5-ADE3-518E405A8557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E78D-8BB6-4F47-A944-1CAEF717EE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1F97-1CA8-45C5-ADE3-518E405A8557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E78D-8BB6-4F47-A944-1CAEF717EE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1F97-1CA8-45C5-ADE3-518E405A8557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35E78D-8BB6-4F47-A944-1CAEF717EE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1F97-1CA8-45C5-ADE3-518E405A8557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E78D-8BB6-4F47-A944-1CAEF717EE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F3B1F97-1CA8-45C5-ADE3-518E405A8557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F35E78D-8BB6-4F47-A944-1CAEF717EE2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priyedem_pokazhem@mail.ru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vk.com/priyedem_pokazhe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983189" y="1636430"/>
            <a:ext cx="6649310" cy="1204306"/>
          </a:xfrm>
        </p:spPr>
        <p:txBody>
          <a:bodyPr/>
          <a:lstStyle/>
          <a:p>
            <a:r>
              <a:rPr lang="ru-RU" sz="5400" dirty="0" smtClean="0"/>
              <a:t>Приедем покажем 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2899404">
            <a:off x="-995632" y="5232283"/>
            <a:ext cx="6511131" cy="329259"/>
          </a:xfrm>
        </p:spPr>
        <p:txBody>
          <a:bodyPr>
            <a:noAutofit/>
          </a:bodyPr>
          <a:lstStyle/>
          <a:p>
            <a:r>
              <a:rPr lang="ru-RU" sz="3200" dirty="0" smtClean="0"/>
              <a:t>Социальный проект </a:t>
            </a:r>
            <a:endParaRPr lang="ru-RU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2448272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3" y="2924944"/>
            <a:ext cx="2909317" cy="2909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37952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Направления: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7520940" cy="225636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4400" dirty="0"/>
              <a:t>Культура и </a:t>
            </a:r>
            <a:r>
              <a:rPr lang="ru-RU" sz="4400" dirty="0" smtClean="0"/>
              <a:t>Искусство</a:t>
            </a:r>
            <a:endParaRPr lang="ru-RU" sz="44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4400" dirty="0"/>
              <a:t>Дети и </a:t>
            </a:r>
            <a:r>
              <a:rPr lang="ru-RU" sz="4400" dirty="0" smtClean="0"/>
              <a:t>Молодежь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1483861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цель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17646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2400" b="0" dirty="0" smtClean="0"/>
              <a:t>Мы ставим перед собой цель сформировать эмоционально – личностные отношения жителей сельского социума, не имеющих возможности часто посещать музеи, к ценностям культурного </a:t>
            </a:r>
            <a:r>
              <a:rPr lang="ru-RU" sz="2400" b="0" dirty="0"/>
              <a:t>наследия, постижение мира культуры посредством знакомства с музейной </a:t>
            </a:r>
            <a:r>
              <a:rPr lang="ru-RU" sz="2400" b="0" dirty="0" smtClean="0"/>
              <a:t>экспозицией</a:t>
            </a:r>
            <a:endParaRPr lang="ru-RU" sz="2400" b="0" dirty="0"/>
          </a:p>
        </p:txBody>
      </p:sp>
    </p:spTree>
    <p:extLst>
      <p:ext uri="{BB962C8B-B14F-4D97-AF65-F5344CB8AC3E}">
        <p14:creationId xmlns:p14="http://schemas.microsoft.com/office/powerpoint/2010/main" val="35100068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Мероприятия проекта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164388" cy="3579849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4000" b="0" dirty="0" smtClean="0"/>
              <a:t>Мобильный музейные выставки и экспозиции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4000" b="0" dirty="0" smtClean="0"/>
              <a:t>Анимационный </a:t>
            </a:r>
            <a:r>
              <a:rPr lang="ru-RU" sz="4000" b="0" dirty="0" err="1" smtClean="0"/>
              <a:t>квест</a:t>
            </a:r>
            <a:r>
              <a:rPr lang="ru-RU" sz="4000" b="0" dirty="0" smtClean="0"/>
              <a:t> по теме выставочной композиции 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23237766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/>
              <a:t>Актуальность и новизна 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77426"/>
            <a:ext cx="8587680" cy="3960440"/>
          </a:xfrm>
        </p:spPr>
        <p:txBody>
          <a:bodyPr>
            <a:normAutofit fontScale="92500"/>
          </a:bodyPr>
          <a:lstStyle/>
          <a:p>
            <a:pPr algn="ctr">
              <a:lnSpc>
                <a:spcPct val="150000"/>
              </a:lnSpc>
            </a:pPr>
            <a:r>
              <a:rPr lang="ru-RU" sz="3200" b="0" dirty="0"/>
              <a:t>У большей части населения сельской местности нет возможности посещать музеи, находящиеся в административном центре региона. Из этого следует, что многим музеям легче приехать в район области/региона/края/округа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79743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Команда проекта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145288" cy="38405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b="0" dirty="0" smtClean="0"/>
              <a:t>Руководители проекта  /  Координаторы  проекта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b="0" dirty="0" smtClean="0"/>
              <a:t>Бухгалтер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b="0" dirty="0" smtClean="0"/>
              <a:t>Администратор групп проекта в соц. сетях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b="0" dirty="0" smtClean="0"/>
              <a:t>Специалисты волгоградских музеев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b="0" dirty="0" smtClean="0"/>
              <a:t>Специально обученные  «Волонтеры культуры»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2800" b="0" dirty="0" smtClean="0"/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1024592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Результат и соц. Эффект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00628"/>
            <a:ext cx="8568952" cy="369652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dirty="0"/>
              <a:t>Создание особой образовательной среды для эффективного формирования у жителей сельского социума целостного отношения к культурно-историческому наследию.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dirty="0"/>
              <a:t>Повышение уровня знаний удаленного сельского населения в отрасли истории, изобразительного искусства, культуры и </a:t>
            </a:r>
            <a:r>
              <a:rPr lang="ru-RU" sz="2400" b="0" dirty="0" err="1"/>
              <a:t>тд</a:t>
            </a:r>
            <a:r>
              <a:rPr lang="ru-RU" sz="2400" b="0" dirty="0"/>
              <a:t>, а также повышение уровня интереса к музейному делу. </a:t>
            </a:r>
          </a:p>
        </p:txBody>
      </p:sp>
    </p:spTree>
    <p:extLst>
      <p:ext uri="{BB962C8B-B14F-4D97-AF65-F5344CB8AC3E}">
        <p14:creationId xmlns:p14="http://schemas.microsoft.com/office/powerpoint/2010/main" val="3809336491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Контакты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7520940" cy="3579849"/>
          </a:xfrm>
        </p:spPr>
        <p:txBody>
          <a:bodyPr>
            <a:normAutofit/>
          </a:bodyPr>
          <a:lstStyle/>
          <a:p>
            <a:r>
              <a:rPr lang="en-US" sz="2000" dirty="0" smtClean="0">
                <a:hlinkClick r:id="rId2"/>
              </a:rPr>
              <a:t>https</a:t>
            </a:r>
            <a:r>
              <a:rPr lang="en-US" sz="2000" dirty="0">
                <a:hlinkClick r:id="rId2"/>
              </a:rPr>
              <a:t>://</a:t>
            </a:r>
            <a:r>
              <a:rPr lang="en-US" sz="2000" dirty="0" smtClean="0">
                <a:hlinkClick r:id="rId2"/>
              </a:rPr>
              <a:t>vk.com/priyedem_pokazhem</a:t>
            </a:r>
            <a:r>
              <a:rPr lang="ru-RU" sz="2000" dirty="0" smtClean="0"/>
              <a:t> </a:t>
            </a:r>
            <a:endParaRPr lang="en-US" sz="2000" dirty="0"/>
          </a:p>
          <a:p>
            <a:r>
              <a:rPr lang="en-US" sz="2000" dirty="0" smtClean="0">
                <a:hlinkClick r:id="rId3"/>
              </a:rPr>
              <a:t>priyedem_pokazhem@mail.ru</a:t>
            </a:r>
            <a:r>
              <a:rPr lang="ru-RU" sz="2000" dirty="0" smtClean="0"/>
              <a:t> </a:t>
            </a:r>
          </a:p>
          <a:p>
            <a:r>
              <a:rPr lang="ru-RU" sz="2000" dirty="0" smtClean="0"/>
              <a:t>Номера телефонов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/>
              <a:t>89610572182(Вера)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/>
              <a:t>89696514482(Артём)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164" y="548680"/>
            <a:ext cx="2536751" cy="2536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310702"/>
            <a:ext cx="242887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221088"/>
            <a:ext cx="2499548" cy="2499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235218"/>
            <a:ext cx="2494190" cy="2494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5124848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25144"/>
            <a:ext cx="7200800" cy="1944216"/>
          </a:xfrm>
        </p:spPr>
        <p:txBody>
          <a:bodyPr/>
          <a:lstStyle/>
          <a:p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0"/>
            <a:ext cx="5040560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9023700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25</TotalTime>
  <Words>181</Words>
  <Application>Microsoft Office PowerPoint</Application>
  <PresentationFormat>Экран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Углы</vt:lpstr>
      <vt:lpstr>Приедем покажем </vt:lpstr>
      <vt:lpstr>Направления:</vt:lpstr>
      <vt:lpstr>цель</vt:lpstr>
      <vt:lpstr>Мероприятия проекта</vt:lpstr>
      <vt:lpstr>Актуальность и новизна </vt:lpstr>
      <vt:lpstr>Команда проекта</vt:lpstr>
      <vt:lpstr>Результат и соц. Эффект </vt:lpstr>
      <vt:lpstr>Контакты 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Приедем покажем</dc:title>
  <dc:creator>Родители</dc:creator>
  <cp:lastModifiedBy>Родители</cp:lastModifiedBy>
  <cp:revision>3</cp:revision>
  <dcterms:created xsi:type="dcterms:W3CDTF">2020-05-19T10:57:57Z</dcterms:created>
  <dcterms:modified xsi:type="dcterms:W3CDTF">2020-05-19T11:33:31Z</dcterms:modified>
</cp:coreProperties>
</file>