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1401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комп\Desktop\ОФОРМЛЕНИЕ\ЭМБЛЕМЫ\ЭМБЛЕМА ЦКС\Эмблема ТЦ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56" y="188640"/>
            <a:ext cx="3853487" cy="36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4940" y="4509120"/>
            <a:ext cx="800892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Информация о добровольческой деятельности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МБУК «Тымовская централизованная </a:t>
            </a:r>
          </a:p>
          <a:p>
            <a:pPr algn="ctr"/>
            <a:r>
              <a:rPr lang="ru-RU" sz="28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клубная система» </a:t>
            </a:r>
            <a:endParaRPr lang="ru-RU" sz="28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комп\Desktop\ДОБРО.РУ\фотографии\eIeqMxAmp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9" y="324085"/>
            <a:ext cx="8025962" cy="53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07" y="5887144"/>
            <a:ext cx="9001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Развлекательная программа для воспитанников тымовского психоневрологического интерната</a:t>
            </a:r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Организовали и провели волонтеры культуры МБУК «Тымовская ЦКС»</a:t>
            </a:r>
          </a:p>
        </p:txBody>
      </p:sp>
    </p:spTree>
    <p:extLst>
      <p:ext uri="{BB962C8B-B14F-4D97-AF65-F5344CB8AC3E}">
        <p14:creationId xmlns:p14="http://schemas.microsoft.com/office/powerpoint/2010/main" val="423126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комп\Desktop\ДОБРО.РУ\фотографии\eY1Fd_pCw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17478" cy="50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7794" y="5805264"/>
            <a:ext cx="73084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Новогодняя сказка «Заговор Снежной Королевы для детей мобилизованных. </a:t>
            </a:r>
            <a:endParaRPr lang="ru-RU" sz="1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главных ролях – волонтеры культуры МБУК «Тымовская ЦКС»</a:t>
            </a:r>
          </a:p>
        </p:txBody>
      </p:sp>
    </p:spTree>
    <p:extLst>
      <p:ext uri="{BB962C8B-B14F-4D97-AF65-F5344CB8AC3E}">
        <p14:creationId xmlns:p14="http://schemas.microsoft.com/office/powerpoint/2010/main" val="402807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комп\Desktop\ДОБРО.РУ\фотографии\vZfoeIvPF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0" y="260648"/>
            <a:ext cx="76328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6272" y="5805264"/>
            <a:ext cx="467147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Открытие мемориальной площади в с. Арги-Паги</a:t>
            </a:r>
          </a:p>
        </p:txBody>
      </p:sp>
    </p:spTree>
    <p:extLst>
      <p:ext uri="{BB962C8B-B14F-4D97-AF65-F5344CB8AC3E}">
        <p14:creationId xmlns:p14="http://schemas.microsoft.com/office/powerpoint/2010/main" val="101628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комп\Desktop\ДОБРО.РУ\фотографии\IMG_2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48872" cy="52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764" y="5805264"/>
            <a:ext cx="801052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Фольклорный праздник «Фестиваль сена».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Волонтеры культуры – участники  театрализованного представления, организаторы </a:t>
            </a: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тематических площадок, распространители программок мероприятия. </a:t>
            </a:r>
            <a:endParaRPr lang="ru-RU" sz="1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8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M:\ФОТО С МЕРОПРИЯТИЙ\9 МАЯ\9 МАЯ 2021\9 мая 2021\DSC05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83280" cy="49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449" y="5792713"/>
            <a:ext cx="802335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Торжественное мероприятие, посвященное Дню Победы «Помним! Гордимся!».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Волонтеры культуры – участники массовых постановочных номеров, координаторы </a:t>
            </a: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движения колонн жителей Тымовского района.</a:t>
            </a:r>
            <a:endParaRPr lang="ru-RU" sz="1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964" y="1340768"/>
            <a:ext cx="840807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МБУК «Тымовская ЦКС» </a:t>
            </a:r>
            <a:r>
              <a:rPr lang="ru-RU" sz="2000" b="1" dirty="0">
                <a:latin typeface="Arial Narrow" panose="020B0606020202030204" pitchFamily="34" charset="0"/>
              </a:rPr>
              <a:t>проводится большая работа по привлечению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волонтеров </a:t>
            </a:r>
            <a:r>
              <a:rPr lang="ru-RU" sz="2000" b="1" dirty="0">
                <a:latin typeface="Arial Narrow" panose="020B0606020202030204" pitchFamily="34" charset="0"/>
              </a:rPr>
              <a:t>к организации и проведению мероприятий.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Волонтеры </a:t>
            </a:r>
            <a:r>
              <a:rPr lang="ru-RU" sz="2000" b="1" dirty="0">
                <a:latin typeface="Arial Narrow" panose="020B0606020202030204" pitchFamily="34" charset="0"/>
              </a:rPr>
              <a:t>культуры </a:t>
            </a:r>
            <a:r>
              <a:rPr lang="ru-RU" sz="2000" b="1" dirty="0" smtClean="0">
                <a:latin typeface="Arial Narrow" panose="020B0606020202030204" pitchFamily="34" charset="0"/>
              </a:rPr>
              <a:t>координируют </a:t>
            </a:r>
            <a:r>
              <a:rPr lang="ru-RU" sz="2000" b="1" dirty="0">
                <a:latin typeface="Arial Narrow" panose="020B0606020202030204" pitchFamily="34" charset="0"/>
              </a:rPr>
              <a:t>участников,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помогают </a:t>
            </a:r>
            <a:r>
              <a:rPr lang="ru-RU" sz="2000" b="1" dirty="0">
                <a:latin typeface="Arial Narrow" panose="020B0606020202030204" pitchFamily="34" charset="0"/>
              </a:rPr>
              <a:t>выполнять различные действия, связанные с передвижением,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разъяснением</a:t>
            </a:r>
            <a:r>
              <a:rPr lang="ru-RU" sz="2000" b="1" dirty="0">
                <a:latin typeface="Arial Narrow" panose="020B0606020202030204" pitchFamily="34" charset="0"/>
              </a:rPr>
              <a:t>,  направлением.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Помогают </a:t>
            </a:r>
            <a:r>
              <a:rPr lang="ru-RU" sz="2000" b="1" dirty="0">
                <a:latin typeface="Arial Narrow" panose="020B0606020202030204" pitchFamily="34" charset="0"/>
              </a:rPr>
              <a:t>в оформлении мероприятий,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участвуют </a:t>
            </a:r>
            <a:r>
              <a:rPr lang="ru-RU" sz="2000" b="1" dirty="0">
                <a:latin typeface="Arial Narrow" panose="020B0606020202030204" pitchFamily="34" charset="0"/>
              </a:rPr>
              <a:t>в организации и проведении тематических площадок</a:t>
            </a:r>
            <a:r>
              <a:rPr lang="ru-RU" sz="2000" b="1" dirty="0" smtClean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Участвуют в массовых сценах, номерах художественной самодеятельности.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Участвуют </a:t>
            </a:r>
            <a:r>
              <a:rPr lang="ru-RU" sz="2000" b="1" dirty="0">
                <a:latin typeface="Arial Narrow" panose="020B0606020202030204" pitchFamily="34" charset="0"/>
              </a:rPr>
              <a:t>в пропаганде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1183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комп\Desktop\ДОБРО.РУ\фотографии\MuW2Z7l5c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9478"/>
            <a:ext cx="5976664" cy="545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479" y="5517232"/>
            <a:ext cx="82910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Патриотическая акция «Своих не бросаем». </a:t>
            </a: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Учащиеся МБОУ СОШ №1 пгт. Тымовское совместно с </a:t>
            </a: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волонтерами культуры </a:t>
            </a:r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изготовили обереги для наших воинов-участников 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специальной военной операции. Все обереги были успешно доставлены в зону боевых 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действий и вручены солдатам.</a:t>
            </a:r>
            <a:endParaRPr lang="ru-RU" sz="1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8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комп\Desktop\ДОБРО.РУ\фотографии\4_7wy9PbR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275"/>
            <a:ext cx="3168352" cy="53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п\Desktop\ДОБРО.РУ\фотографии\cveGSdt_K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2943"/>
            <a:ext cx="3972353" cy="52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0430" y="5825009"/>
            <a:ext cx="50321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Волонтеры культуры проводят акцию «Стоп, СПИД!»</a:t>
            </a:r>
            <a:endParaRPr lang="ru-RU" sz="1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7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комп\Desktop\ДОБРО.РУ\фотографии\fgAE2sDUej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" y="0"/>
            <a:ext cx="913683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191" y="6323756"/>
            <a:ext cx="8664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Новогоднее мероприятие для пожилых людей, организованное и проведенное серебряными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волонтерами культуры МБУК «Тымовская ЦКС»</a:t>
            </a:r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ru-RU" sz="1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комп\Desktop\ДОБРО.РУ\фотографии\fLrAmDNYX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39078" cy="5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7294" y="5473005"/>
            <a:ext cx="693170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Патриотическая акция «Письмо солдату». </a:t>
            </a: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Учащиеся МБОУ СОШ №3 пгт. Тымовское совместно с </a:t>
            </a:r>
          </a:p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волонтерами культуры </a:t>
            </a:r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написали письма для наших воинов-участников 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специальной военной операции со словами поддержки и благодарности. 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Все письма были успешно доставлены в зону боевых 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действий и вручены солдатам.</a:t>
            </a:r>
            <a:endParaRPr lang="ru-RU" sz="1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6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комп\Desktop\ДОБРО.РУ\фотографии\PCP1NzdcB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589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7181" y="5877272"/>
            <a:ext cx="6211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Праздничное мероприятие для инвалидов «Тепло наших сердец»,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проведенное силами волонтеров культуры ЦРДК «Юбилейный»</a:t>
            </a:r>
            <a:endParaRPr lang="ru-RU" sz="1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1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комп\Desktop\ДОБРО.РУ\фотографии\oU8sj2fsMf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8" y="476672"/>
            <a:ext cx="7835164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6629" y="5877272"/>
            <a:ext cx="6813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Мероприятие, посвященное Дню памяти жертв политических репрессий.</a:t>
            </a:r>
          </a:p>
          <a:p>
            <a:pPr algn="ctr"/>
            <a:r>
              <a:rPr lang="ru-RU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Волонтеры культуры участвуют в театрализованном прологе</a:t>
            </a:r>
            <a:endParaRPr lang="ru-RU" sz="1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0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комп\Desktop\ДОБРО.РУ\фотографии\acv2Yc-3U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8" y="332656"/>
            <a:ext cx="7685224" cy="51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9519" y="5733256"/>
            <a:ext cx="758733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Новогодний утренник для детей из многодетных семей и детей мобилизованных.</a:t>
            </a:r>
            <a:endParaRPr lang="ru-RU" sz="1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02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26</cp:revision>
  <dcterms:created xsi:type="dcterms:W3CDTF">2023-01-16T01:28:19Z</dcterms:created>
  <dcterms:modified xsi:type="dcterms:W3CDTF">2023-01-16T03:51:51Z</dcterms:modified>
</cp:coreProperties>
</file>