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7" r:id="rId2"/>
    <p:sldId id="278" r:id="rId3"/>
    <p:sldId id="281" r:id="rId4"/>
    <p:sldId id="284" r:id="rId5"/>
    <p:sldId id="283" r:id="rId6"/>
    <p:sldId id="279" r:id="rId7"/>
    <p:sldId id="282" r:id="rId8"/>
    <p:sldId id="285" r:id="rId9"/>
    <p:sldId id="286" r:id="rId10"/>
    <p:sldId id="256" r:id="rId11"/>
    <p:sldId id="264" r:id="rId12"/>
    <p:sldId id="267" r:id="rId13"/>
    <p:sldId id="261" r:id="rId14"/>
    <p:sldId id="275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c:style val="2"/>
  <c:chart>
    <c:title>
      <c:overlay val="0"/>
    </c:title>
    <c:autoTitleDeleted val="0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Живы 232</c:v>
                </c:pt>
                <c:pt idx="1">
                  <c:v>Погибли 25</c:v>
                </c:pt>
                <c:pt idx="2">
                  <c:v>Не найдены 17 </c:v>
                </c:pt>
                <c:pt idx="3">
                  <c:v>Отказано в поиске 19</c:v>
                </c:pt>
                <c:pt idx="4">
                  <c:v>Отказ от заявителя 6 </c:v>
                </c:pt>
                <c:pt idx="5">
                  <c:v>Отправили в "Жди меня" 11 </c:v>
                </c:pt>
                <c:pt idx="6">
                  <c:v>Обратный поиск 2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232</c:v>
                </c:pt>
                <c:pt idx="1">
                  <c:v>25</c:v>
                </c:pt>
                <c:pt idx="2">
                  <c:v>17</c:v>
                </c:pt>
                <c:pt idx="3">
                  <c:v>19</c:v>
                </c:pt>
                <c:pt idx="4">
                  <c:v>6</c:v>
                </c:pt>
                <c:pt idx="5">
                  <c:v>11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c:style val="2"/>
  <c:chart>
    <c:title>
      <c:overlay val="0"/>
    </c:title>
    <c:autoTitleDeleted val="0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Женщины 118</c:v>
                </c:pt>
                <c:pt idx="1">
                  <c:v>Мужчины 206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118</c:v>
                </c:pt>
                <c:pt idx="1">
                  <c:v>206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c:style val="2"/>
  <c:chart>
    <c:title>
      <c:overlay val="0"/>
    </c:title>
    <c:autoTitleDeleted val="0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Количество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Лист1!$B$2:$B$9</c:f>
              <c:strCache>
                <c:ptCount val="8"/>
                <c:pt idx="0">
                  <c:v>Самара 154</c:v>
                </c:pt>
                <c:pt idx="1">
                  <c:v>Тольятти 65</c:v>
                </c:pt>
                <c:pt idx="2">
                  <c:v>Сызрань 17</c:v>
                </c:pt>
                <c:pt idx="3">
                  <c:v>Октябрьск 6</c:v>
                </c:pt>
                <c:pt idx="4">
                  <c:v>Новокуйбышевск 10</c:v>
                </c:pt>
                <c:pt idx="5">
                  <c:v>Сызранский район 9</c:v>
                </c:pt>
                <c:pt idx="6">
                  <c:v>Чапаевск 6</c:v>
                </c:pt>
                <c:pt idx="7">
                  <c:v>Иные районы области 41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154</c:v>
                </c:pt>
                <c:pt idx="1">
                  <c:v>65</c:v>
                </c:pt>
                <c:pt idx="2">
                  <c:v>17</c:v>
                </c:pt>
                <c:pt idx="3">
                  <c:v>6</c:v>
                </c:pt>
                <c:pt idx="4">
                  <c:v>10</c:v>
                </c:pt>
                <c:pt idx="5">
                  <c:v>9</c:v>
                </c:pt>
                <c:pt idx="6">
                  <c:v>6</c:v>
                </c:pt>
                <c:pt idx="7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Город 218</c:v>
                </c:pt>
                <c:pt idx="1">
                  <c:v>Город + лес 71</c:v>
                </c:pt>
                <c:pt idx="2">
                  <c:v>Лес (в том числе, лес на связи) 20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218</c:v>
                </c:pt>
                <c:pt idx="1">
                  <c:v>71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Дети (до 18) 63</c:v>
                </c:pt>
                <c:pt idx="1">
                  <c:v>Взрослые 261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63</c:v>
                </c:pt>
                <c:pt idx="1">
                  <c:v>261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4EC0F74-3FC0-496C-A12A-1262BCF55AB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81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Компьютер\Рабочий стол\bvv8XMASIE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457200" y="549275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ДПСО «ЛИЗА АЛЕРТ» САМАРСКАЯ ОБЛАСТЬ</a:t>
            </a:r>
          </a:p>
          <a:p>
            <a:pPr algn="ctr"/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2017г.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106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Компьютер\Рабочий стол\bvv8XMASIE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5181600" cy="16002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/>
              <a:t>СТАТИСТИКА </a:t>
            </a:r>
            <a:r>
              <a:rPr lang="ru-RU" sz="4000" b="1" dirty="0"/>
              <a:t> </a:t>
            </a:r>
            <a:r>
              <a:rPr lang="ru-RU" sz="4000" b="1" dirty="0" smtClean="0"/>
              <a:t>01.01.2017-31.10.2017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5800" y="228600"/>
            <a:ext cx="8153400" cy="1219200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01.01.2017-31.10.2017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b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ИСКАЛИ 324 ЧЕЛОВЕКА </a:t>
            </a:r>
            <a:b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(308</a:t>
            </a:r>
            <a:r>
              <a:rPr kumimoji="0" lang="ru-RU" sz="43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поисков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)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75221117"/>
              </p:ext>
            </p:extLst>
          </p:nvPr>
        </p:nvGraphicFramePr>
        <p:xfrm>
          <a:off x="457200" y="1371600"/>
          <a:ext cx="89916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554480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Arial Black" pitchFamily="34" charset="0"/>
              </a:rPr>
              <a:t>ЖЕНЩИНЫ/МУЖЧИНЫ</a:t>
            </a:r>
            <a:br>
              <a:rPr lang="ru-RU" dirty="0" smtClean="0">
                <a:latin typeface="Arial Black" pitchFamily="34" charset="0"/>
              </a:rPr>
            </a:b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9764581"/>
              </p:ext>
            </p:extLst>
          </p:nvPr>
        </p:nvGraphicFramePr>
        <p:xfrm>
          <a:off x="457200" y="1371600"/>
          <a:ext cx="89916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019288" cy="990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ПО ГОРОДАМ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3427016"/>
              </p:ext>
            </p:extLst>
          </p:nvPr>
        </p:nvGraphicFramePr>
        <p:xfrm>
          <a:off x="381000" y="914400"/>
          <a:ext cx="91440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171688" cy="914400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ПО ВИДУ ПОИСКА</a:t>
            </a:r>
            <a:endParaRPr lang="ru-RU" dirty="0">
              <a:latin typeface="Arial Black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474735321"/>
              </p:ext>
            </p:extLst>
          </p:nvPr>
        </p:nvGraphicFramePr>
        <p:xfrm>
          <a:off x="762000" y="1143000"/>
          <a:ext cx="86106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615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171688" cy="914400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ПО ВОЗРАСТУ</a:t>
            </a:r>
            <a:endParaRPr lang="ru-RU" dirty="0">
              <a:latin typeface="Arial Black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457509843"/>
              </p:ext>
            </p:extLst>
          </p:nvPr>
        </p:nvGraphicFramePr>
        <p:xfrm>
          <a:off x="762000" y="1143000"/>
          <a:ext cx="86106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IMG_0016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152400" y="549275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ОТЧЕТ ПО УЧЕНИЯМ </a:t>
            </a:r>
            <a:br>
              <a:rPr lang="ru-R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ДПСО «ЛИЗА АЛЕРТ» САМАРСКАЯ ОБЛАСТЬ </a:t>
            </a:r>
          </a:p>
          <a:p>
            <a:pPr algn="ctr"/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ЗА 2017г.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82773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7562088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Учебные мероприятия, </a:t>
            </a:r>
            <a:r>
              <a:rPr lang="ru-RU" dirty="0" smtClean="0"/>
              <a:t>проводимые в регионе или с его участием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676400"/>
            <a:ext cx="7790688" cy="4572000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Ежегодные весенние учения (Тольятти) – 18 человек;</a:t>
            </a:r>
          </a:p>
          <a:p>
            <a:r>
              <a:rPr lang="ru-RU" sz="2500" dirty="0" smtClean="0"/>
              <a:t>Учения для старших группы (Дубки) – 14 человек;</a:t>
            </a:r>
          </a:p>
          <a:p>
            <a:r>
              <a:rPr lang="ru-RU" sz="2500" dirty="0" smtClean="0"/>
              <a:t>«Золотой Гребешок» (Республика Татарстан) - 11 человек от региона;</a:t>
            </a:r>
          </a:p>
          <a:p>
            <a:r>
              <a:rPr lang="ru-RU" sz="2500" dirty="0" smtClean="0"/>
              <a:t>Ежегодные осенние учения (</a:t>
            </a:r>
            <a:r>
              <a:rPr lang="ru-RU" sz="2500" dirty="0" err="1" smtClean="0"/>
              <a:t>Узюково</a:t>
            </a:r>
            <a:r>
              <a:rPr lang="ru-RU" sz="2500" dirty="0" smtClean="0"/>
              <a:t>) – 28 человек;</a:t>
            </a:r>
          </a:p>
          <a:p>
            <a:r>
              <a:rPr lang="ru-RU" sz="2500" dirty="0" smtClean="0"/>
              <a:t>Учения на закрепление навыков у новичков (Дубки) – 32 человека;</a:t>
            </a:r>
          </a:p>
          <a:p>
            <a:r>
              <a:rPr lang="ru-RU" sz="2500" dirty="0" smtClean="0"/>
              <a:t>Учения в Саратовской области (Вольск) – 10 человек.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129667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376" y="0"/>
            <a:ext cx="9175376" cy="7201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Тольятти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Ольга\Desktop\XdCWAvSSP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76" y="720171"/>
            <a:ext cx="9175376" cy="612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283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1005840"/>
          </a:xfrm>
        </p:spPr>
        <p:txBody>
          <a:bodyPr/>
          <a:lstStyle/>
          <a:p>
            <a:pPr algn="ctr"/>
            <a:r>
              <a:rPr lang="ru-RU" dirty="0" smtClean="0"/>
              <a:t>«Золотой Гребешок»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Ольга\Desktop\PRmmmZpD-n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05840"/>
            <a:ext cx="9144001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679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ru-RU" dirty="0" err="1" smtClean="0"/>
              <a:t>Узюково</a:t>
            </a:r>
            <a:endParaRPr lang="ru-RU" dirty="0"/>
          </a:p>
        </p:txBody>
      </p:sp>
      <p:pic>
        <p:nvPicPr>
          <p:cNvPr id="3074" name="Picture 2" descr="C:\Users\Ольга\Desktop\ZCv2etYbc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35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33688" cy="1219200"/>
          </a:xfrm>
        </p:spPr>
        <p:txBody>
          <a:bodyPr/>
          <a:lstStyle/>
          <a:p>
            <a:pPr algn="ctr"/>
            <a:r>
              <a:rPr lang="ru-RU" dirty="0" smtClean="0"/>
              <a:t>Вольск</a:t>
            </a:r>
            <a:endParaRPr lang="ru-RU" dirty="0"/>
          </a:p>
        </p:txBody>
      </p:sp>
      <p:pic>
        <p:nvPicPr>
          <p:cNvPr id="4098" name="Picture 2" descr="C:\Users\Ольга\Desktop\ksuIC2fLby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19200"/>
            <a:ext cx="9211734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47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IMG_0016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1042988" y="549275"/>
            <a:ext cx="7262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ОТЧЕТ ПО ПРОФИЛАКТИЧЕСКОЙ РАБОТЕ ЗА 2017г.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46114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Более 10 мероприятий для детей школьного и дошкольного возраста, а также их родителей в г. Самара и </a:t>
            </a:r>
            <a:br>
              <a:rPr lang="ru-RU" dirty="0" smtClean="0"/>
            </a:br>
            <a:r>
              <a:rPr lang="ru-RU" dirty="0" smtClean="0"/>
              <a:t>г. Новокуйбышевске.</a:t>
            </a:r>
            <a:endParaRPr lang="ru-RU" dirty="0"/>
          </a:p>
        </p:txBody>
      </p:sp>
      <p:pic>
        <p:nvPicPr>
          <p:cNvPr id="7170" name="Picture 2" descr="C:\Users\Ольга\Desktop\RycShzD93t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1405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182</TotalTime>
  <Words>147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Презентация PowerPoint</vt:lpstr>
      <vt:lpstr>Презентация PowerPoint</vt:lpstr>
      <vt:lpstr>Учебные мероприятия, проводимые в регионе или с его участием</vt:lpstr>
      <vt:lpstr>Тольятти</vt:lpstr>
      <vt:lpstr>«Золотой Гребешок»</vt:lpstr>
      <vt:lpstr>Узюково</vt:lpstr>
      <vt:lpstr>Вольск</vt:lpstr>
      <vt:lpstr>Презентация PowerPoint</vt:lpstr>
      <vt:lpstr>Профилактика</vt:lpstr>
      <vt:lpstr>СТАТИСТИКА  01.01.2017-31.10.2017</vt:lpstr>
      <vt:lpstr>Презентация PowerPoint</vt:lpstr>
      <vt:lpstr>ЖЕНЩИНЫ/МУЖЧИНЫ </vt:lpstr>
      <vt:lpstr>ПО ГОРОДАМ</vt:lpstr>
      <vt:lpstr>ПО ВИДУ ПОИСКА</vt:lpstr>
      <vt:lpstr>ПО ВОЗРАСТУ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СТАТИСТИКА</dc:title>
  <cp:lastModifiedBy>Ольга</cp:lastModifiedBy>
  <cp:revision>26</cp:revision>
  <dcterms:modified xsi:type="dcterms:W3CDTF">2017-11-15T23:13:11Z</dcterms:modified>
</cp:coreProperties>
</file>