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60" r:id="rId2"/>
    <p:sldId id="261" r:id="rId3"/>
    <p:sldId id="262" r:id="rId4"/>
    <p:sldId id="269" r:id="rId5"/>
    <p:sldId id="275" r:id="rId6"/>
    <p:sldId id="272" r:id="rId7"/>
    <p:sldId id="277" r:id="rId8"/>
    <p:sldId id="271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19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3120750" y="150"/>
            <a:ext cx="2133563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4228" y="9000"/>
            <a:ext cx="388977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40" y="485502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741" y="2153964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8478" y="3519000"/>
            <a:ext cx="388977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365126"/>
            <a:ext cx="394335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9337" y="6772425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37" y="-575"/>
            <a:ext cx="3889772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3905409" y="36075"/>
            <a:ext cx="2133563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7036987" y="6596925"/>
            <a:ext cx="2133563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1" y="2033588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71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6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9337" y="6772425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133563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7036987" y="6596925"/>
            <a:ext cx="2133563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2033588"/>
            <a:ext cx="7833122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93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18F5DC-79EC-467F-ACC8-AC05CA266654}"/>
              </a:ext>
            </a:extLst>
          </p:cNvPr>
          <p:cNvSpPr/>
          <p:nvPr userDrawn="1"/>
        </p:nvSpPr>
        <p:spPr>
          <a:xfrm>
            <a:off x="376" y="581"/>
            <a:ext cx="189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591" y="234000"/>
            <a:ext cx="596375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1591" y="1449000"/>
            <a:ext cx="5963841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7010437" y="37980"/>
            <a:ext cx="2133563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8" y="234000"/>
            <a:ext cx="8505825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087" y="2303464"/>
            <a:ext cx="3004163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6506" y="2303464"/>
            <a:ext cx="3004163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1257" y="2303464"/>
            <a:ext cx="2253656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088" y="4058164"/>
            <a:ext cx="2253656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04582" y="4058164"/>
            <a:ext cx="3004163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32000" y="4058164"/>
            <a:ext cx="3004163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9804" y="1493838"/>
            <a:ext cx="8505825" cy="627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28085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124075"/>
            <a:ext cx="78867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500" y="367393"/>
            <a:ext cx="56832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64" r:id="rId15"/>
    <p:sldLayoutId id="2147483662" r:id="rId16"/>
    <p:sldLayoutId id="2147483663" r:id="rId17"/>
    <p:sldLayoutId id="2147483660" r:id="rId18"/>
    <p:sldLayoutId id="214748366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62001" y="273050"/>
            <a:ext cx="8522909" cy="18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мобильной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2000" y="6219001"/>
            <a:ext cx="189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Калтанский ГО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год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Рабочий стол\АЛЕНА\Дорогами добра\пресс-релиз мобильная бригада 16.03.23\WhatsApp Image 2023-03-16 at 14.15.09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0362" y="3829934"/>
            <a:ext cx="3360000" cy="2520000"/>
          </a:xfrm>
          <a:prstGeom prst="rect">
            <a:avLst/>
          </a:prstGeom>
          <a:noFill/>
        </p:spPr>
      </p:pic>
      <p:pic>
        <p:nvPicPr>
          <p:cNvPr id="3076" name="Picture 4" descr="D:\Рабочий стол\АЛЕНА\Дорогами добра\пресс-релиз продукт.наборы\3xx1OyOax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86" y="3829934"/>
            <a:ext cx="3649316" cy="2434066"/>
          </a:xfrm>
          <a:prstGeom prst="rect">
            <a:avLst/>
          </a:prstGeom>
          <a:noFill/>
        </p:spPr>
      </p:pic>
      <p:pic>
        <p:nvPicPr>
          <p:cNvPr id="3077" name="Picture 5" descr="fo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9154" y="105439"/>
            <a:ext cx="1890000" cy="89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:\Рабочий стол\АЛЕНА\Дорогами добра\Мобилка 09.02.23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001" y="1226287"/>
            <a:ext cx="3240000" cy="2430000"/>
          </a:xfrm>
          <a:prstGeom prst="rect">
            <a:avLst/>
          </a:prstGeom>
          <a:noFill/>
        </p:spPr>
      </p:pic>
      <p:pic>
        <p:nvPicPr>
          <p:cNvPr id="3079" name="Picture 7" descr="D:\Рабочий стол\АЛЕНА\Дорогами добра\пресс-релиз мобильная бригада 16.03.23\WhatsApp Image 2023-03-16 at 14.07.24 (2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0362" y="1170625"/>
            <a:ext cx="3306000" cy="2479500"/>
          </a:xfrm>
          <a:prstGeom prst="rect">
            <a:avLst/>
          </a:prstGeom>
          <a:noFill/>
        </p:spPr>
      </p:pic>
      <p:pic>
        <p:nvPicPr>
          <p:cNvPr id="3074" name="Picture 2" descr="Дорогами добр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7568" y="2709000"/>
            <a:ext cx="3351774" cy="125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9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000" y="999000"/>
            <a:ext cx="4905000" cy="47397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«Центр мобильной помощи Дорогами добра»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создание условий для оказания мобильной социальной помощи семьям, оказавшимся в трудной жизненной ситуации.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01.11.2022 – 31.10.2023 г.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Рабочий стол\АЛЕНА\фото\imag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000" y="967411"/>
            <a:ext cx="3386032" cy="2257355"/>
          </a:xfrm>
          <a:prstGeom prst="rect">
            <a:avLst/>
          </a:prstGeom>
          <a:noFill/>
        </p:spPr>
      </p:pic>
      <p:pic>
        <p:nvPicPr>
          <p:cNvPr id="1028" name="Picture 4" descr="D:\Рабочий стол\IMG_20200723_140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999" y="3409474"/>
            <a:ext cx="3386033" cy="2539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5E2AB9C1-D1B2-4773-936C-106A68E21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2000" y="584200"/>
            <a:ext cx="5220000" cy="6273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Стационарный пункт приема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обмена 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взаимопомощи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проводились акции по сбору вещей. В округе размещено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контейнера для сбора вещей от населения, которые установлены в МАУ «Бизнес – инкубатор» г. Калтан (ул. Комсомольская, 7) и в магазине «Смак» (пос. Малиновка, ул. 60 лет Октября, 4). После завершения проекта ящика также будут функционировать.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Всего за время реализации проекта было собрано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25 256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одежды и обуви.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Рабочий стол\c5TReLsNW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99" y="584200"/>
            <a:ext cx="3360001" cy="2520000"/>
          </a:xfrm>
          <a:prstGeom prst="rect">
            <a:avLst/>
          </a:prstGeom>
          <a:noFill/>
        </p:spPr>
      </p:pic>
      <p:pic>
        <p:nvPicPr>
          <p:cNvPr id="2052" name="Picture 4" descr="D:\Рабочий стол\HmdYKVSIC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000" y="3104200"/>
            <a:ext cx="2013750" cy="2685000"/>
          </a:xfrm>
          <a:prstGeom prst="rect">
            <a:avLst/>
          </a:prstGeom>
          <a:noFill/>
        </p:spPr>
      </p:pic>
      <p:pic>
        <p:nvPicPr>
          <p:cNvPr id="2051" name="Picture 3" descr="D:\Рабочий стол\ASXnjn5Bn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99" y="3721100"/>
            <a:ext cx="1833749" cy="2444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2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00" y="1"/>
            <a:ext cx="6915599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бригада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E8157E-8A3E-4BDC-9129-09AC347B28A9}"/>
              </a:ext>
            </a:extLst>
          </p:cNvPr>
          <p:cNvSpPr txBox="1"/>
          <p:nvPr/>
        </p:nvSpPr>
        <p:spPr>
          <a:xfrm>
            <a:off x="7047000" y="299280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2025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5C48BA-14E7-4EF6-81A2-D62869D8A099}"/>
              </a:ext>
            </a:extLst>
          </p:cNvPr>
          <p:cNvSpPr txBox="1"/>
          <p:nvPr/>
        </p:nvSpPr>
        <p:spPr>
          <a:xfrm>
            <a:off x="5392530" y="300475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2020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970A3-B863-4131-80E4-3C38EDAB317F}"/>
              </a:ext>
            </a:extLst>
          </p:cNvPr>
          <p:cNvSpPr txBox="1"/>
          <p:nvPr/>
        </p:nvSpPr>
        <p:spPr>
          <a:xfrm>
            <a:off x="3695680" y="300475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2015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1998830" y="300475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2010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301980" y="300475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2005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738C91-0FFF-4C01-84DB-43CCC6A79D47}"/>
              </a:ext>
            </a:extLst>
          </p:cNvPr>
          <p:cNvSpPr/>
          <p:nvPr/>
        </p:nvSpPr>
        <p:spPr>
          <a:xfrm>
            <a:off x="1756798" y="4778909"/>
            <a:ext cx="1624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.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7000" y="970716"/>
            <a:ext cx="832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Осуществлено 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выезда мобильной бригады для оказания срочных социальных услуг в виде предоставления одежды и обуви в отдаленные районы округа: пос. Малиновка, с.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Сарбала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Шушталеп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пос. Малышев Лог.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выезде мобильной бригады  оказывалась консультативная помощи юриста, психолога, социального педагога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участие в работе Мобильной бригады приняло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семей, в которых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Рабочий стол\ptuUkPfb7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59" y="3343335"/>
            <a:ext cx="3838192" cy="2871147"/>
          </a:xfrm>
          <a:prstGeom prst="rect">
            <a:avLst/>
          </a:prstGeom>
          <a:noFill/>
        </p:spPr>
      </p:pic>
      <p:pic>
        <p:nvPicPr>
          <p:cNvPr id="5123" name="Picture 3" descr="D:\Рабочий стол\v_cqJP9k9X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041" y="3343335"/>
            <a:ext cx="3815238" cy="285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4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80CF87C3-40E4-45EF-812C-175E1894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«Компетентный родитель»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4000" y="1449000"/>
            <a:ext cx="8460000" cy="1080412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 с родителями по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детей, оформления социальных пособий и выплат.</a:t>
            </a:r>
          </a:p>
          <a:p>
            <a:endParaRPr lang="ru-RU" dirty="0"/>
          </a:p>
        </p:txBody>
      </p:sp>
      <p:pic>
        <p:nvPicPr>
          <p:cNvPr id="5" name="Picture 2" descr="D:\Рабочий стол\BbiVlndO_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99" y="2569031"/>
            <a:ext cx="4137251" cy="3094858"/>
          </a:xfrm>
          <a:prstGeom prst="rect">
            <a:avLst/>
          </a:prstGeom>
          <a:noFill/>
        </p:spPr>
      </p:pic>
      <p:pic>
        <p:nvPicPr>
          <p:cNvPr id="6" name="Picture 4" descr="D:\Рабочий стол\IMG-20230615-WA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00" y="2561139"/>
            <a:ext cx="4137000" cy="3102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01" y="365126"/>
            <a:ext cx="7875000" cy="15788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комната «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 чудес»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97000" y="1989000"/>
            <a:ext cx="8594999" cy="1800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выезда мобильной бригады была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детьми, пришедшими с родителями, волонтеры игровой комнаты «Лес чудес» занимались в мобильной 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комнате. С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развивающие занятия и игры по интересам.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D:\Рабочий стол\UTjr4NtQY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500" y="3699346"/>
            <a:ext cx="3022499" cy="2266874"/>
          </a:xfrm>
          <a:prstGeom prst="rect">
            <a:avLst/>
          </a:prstGeom>
          <a:noFill/>
        </p:spPr>
      </p:pic>
      <p:pic>
        <p:nvPicPr>
          <p:cNvPr id="7" name="Picture 3" descr="D:\Рабочий стол\АЛЕНА\фото\imag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51" y="3699346"/>
            <a:ext cx="3240000" cy="2266874"/>
          </a:xfrm>
          <a:prstGeom prst="rect">
            <a:avLst/>
          </a:prstGeom>
          <a:noFill/>
        </p:spPr>
      </p:pic>
      <p:pic>
        <p:nvPicPr>
          <p:cNvPr id="7172" name="Picture 4" descr="D:\Рабочий стол\md5zgyTQw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000" y="3677954"/>
            <a:ext cx="3038434" cy="2273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Рабочий стол\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7873" y="1899000"/>
            <a:ext cx="4880000" cy="3660000"/>
          </a:xfrm>
          <a:prstGeom prst="rect">
            <a:avLst/>
          </a:prstGeom>
          <a:noFill/>
        </p:spPr>
      </p:pic>
      <p:sp>
        <p:nvSpPr>
          <p:cNvPr id="6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522000" y="458788"/>
            <a:ext cx="8505000" cy="21320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«Горячая линия»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детско-родительским отношениям, прием заявок на оказание социальной помощи от семей с детьми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7" name="Picture 2" descr="D:\Рабочий стол\30342ea8-e060-415c-bcd9-94b64bdd16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873" y="1899000"/>
            <a:ext cx="2745000" cy="366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292F823-E0EF-4106-9CE6-C0A6521D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900" y="258112"/>
            <a:ext cx="4860000" cy="18488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семьям продуктовыми наборами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600693-B5B6-4BA4-929B-4DF4F7AB8E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7000" y="1854000"/>
            <a:ext cx="5489999" cy="4691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реализации проекта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семей были обеспечены продуктовыми наборами.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включал в себя: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гречку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масло растительное,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печенье,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конфеты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тушенку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сгущенку,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рыбные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консервы.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Рабочий стол\GrfR6LMFx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01" y="1089000"/>
            <a:ext cx="3195000" cy="2396250"/>
          </a:xfrm>
          <a:prstGeom prst="rect">
            <a:avLst/>
          </a:prstGeom>
          <a:noFill/>
        </p:spPr>
      </p:pic>
      <p:pic>
        <p:nvPicPr>
          <p:cNvPr id="6147" name="Picture 3" descr="D:\Рабочий стол\60354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01" y="3879000"/>
            <a:ext cx="3225000" cy="244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6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601" y="200807"/>
            <a:ext cx="55728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Канцелярские наборы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исунок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августе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мобильной помощи Дорогами добра передала в 21 семью 40 канцелярских наборов для ребят к новому учебному году.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Рабочий стол\91034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00" y="1014000"/>
            <a:ext cx="2631000" cy="3508000"/>
          </a:xfrm>
          <a:prstGeom prst="rect">
            <a:avLst/>
          </a:prstGeom>
          <a:noFill/>
        </p:spPr>
      </p:pic>
      <p:pic>
        <p:nvPicPr>
          <p:cNvPr id="1027" name="Picture 3" descr="D:\Рабочий стол\63884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000" y="3669000"/>
            <a:ext cx="2205000" cy="294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363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Мобильная бригада</vt:lpstr>
      <vt:lpstr>Клуб «Компетентный родитель»</vt:lpstr>
      <vt:lpstr>Игровая комната «Лес чудес»</vt:lpstr>
      <vt:lpstr>Презентация PowerPoint</vt:lpstr>
      <vt:lpstr>Оказание помощи семьям продуктовыми наборами</vt:lpstr>
      <vt:lpstr>Канцелярские наборы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komya</cp:lastModifiedBy>
  <cp:revision>51</cp:revision>
  <dcterms:created xsi:type="dcterms:W3CDTF">2020-06-20T14:12:20Z</dcterms:created>
  <dcterms:modified xsi:type="dcterms:W3CDTF">2023-11-07T07:13:06Z</dcterms:modified>
</cp:coreProperties>
</file>