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2" r:id="rId2"/>
    <p:sldId id="355" r:id="rId3"/>
    <p:sldId id="334" r:id="rId4"/>
    <p:sldId id="330" r:id="rId5"/>
    <p:sldId id="348" r:id="rId6"/>
    <p:sldId id="332" r:id="rId7"/>
    <p:sldId id="333" r:id="rId8"/>
    <p:sldId id="310" r:id="rId9"/>
    <p:sldId id="35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3470-16BB-4B5F-9FC0-5E29B31CB3CA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209-8FF4-4541-AE91-BFEB8A574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703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3470-16BB-4B5F-9FC0-5E29B31CB3CA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209-8FF4-4541-AE91-BFEB8A574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63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3470-16BB-4B5F-9FC0-5E29B31CB3CA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209-8FF4-4541-AE91-BFEB8A574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5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3470-16BB-4B5F-9FC0-5E29B31CB3CA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209-8FF4-4541-AE91-BFEB8A574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03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3470-16BB-4B5F-9FC0-5E29B31CB3CA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209-8FF4-4541-AE91-BFEB8A574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56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3470-16BB-4B5F-9FC0-5E29B31CB3CA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209-8FF4-4541-AE91-BFEB8A574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758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3470-16BB-4B5F-9FC0-5E29B31CB3CA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209-8FF4-4541-AE91-BFEB8A574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869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3470-16BB-4B5F-9FC0-5E29B31CB3CA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209-8FF4-4541-AE91-BFEB8A574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334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3470-16BB-4B5F-9FC0-5E29B31CB3CA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209-8FF4-4541-AE91-BFEB8A574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159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3470-16BB-4B5F-9FC0-5E29B31CB3CA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209-8FF4-4541-AE91-BFEB8A574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81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3470-16BB-4B5F-9FC0-5E29B31CB3CA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209-8FF4-4541-AE91-BFEB8A574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702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3470-16BB-4B5F-9FC0-5E29B31CB3CA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95209-8FF4-4541-AE91-BFEB8A574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78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ibsakh.ru/sobytija/novosti/novost/?tx_news_pi1%5Bnews%5D=7118&amp;cHash=e4d5454109732e9321260b860774b56c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libsakh.ru/sobytija/novosti/novost/?tx_news_pi1%5Bnews%5D=16991&amp;cHash=5fdd1bc627b1b29b6c85c12f60b98c30" TargetMode="External"/><Relationship Id="rId3" Type="http://schemas.openxmlformats.org/officeDocument/2006/relationships/hyperlink" Target="https://libsakh.ru/sobytija/novosti/novost/?tx_news_pi1%5Bnews%5D=18139&amp;cHash=2915a3b0bca14a52573cc3aaec3ac21e" TargetMode="External"/><Relationship Id="rId7" Type="http://schemas.openxmlformats.org/officeDocument/2006/relationships/hyperlink" Target="https://libsakh.ru/sobytija/novosti/novost/?tx_news_pi1%5Bnews%5D=18792&amp;cHash=dd9e15b7c96463aed95016113d3bedf1" TargetMode="External"/><Relationship Id="rId2" Type="http://schemas.openxmlformats.org/officeDocument/2006/relationships/hyperlink" Target="https://libsakh.ru/sobytija/novosti/novost/?tx_news_pi1%5Bnews%5D=18298&amp;cHash=2952ac676fe5cd7099d84144f39b4a4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ibsakh.ru/sobytija/novosti/novost/?tx_news_pi1%5Bnews%5D=18847&amp;cHash=39c284ec15d89490ceff3dc41d363a49" TargetMode="External"/><Relationship Id="rId5" Type="http://schemas.openxmlformats.org/officeDocument/2006/relationships/hyperlink" Target="https://libsakh.ru/sobytija/novosti/novost/?tx_news_pi1%5Bnews%5D=16985&amp;cHash=ef750218e62cc0cb92052a275a5fdd81" TargetMode="External"/><Relationship Id="rId10" Type="http://schemas.openxmlformats.org/officeDocument/2006/relationships/hyperlink" Target="https://vk.com/chtenie_center?w=wall-185643107_509" TargetMode="External"/><Relationship Id="rId4" Type="http://schemas.openxmlformats.org/officeDocument/2006/relationships/hyperlink" Target="https://uso.sakhalin.gov.ru/jsdi/?p=17496" TargetMode="External"/><Relationship Id="rId9" Type="http://schemas.openxmlformats.org/officeDocument/2006/relationships/hyperlink" Target="https://libsakh.ru/sobytija/novosti/novost/?tx_news_pi1%5Bnews%5D=18664&amp;cHash=f60f610f9dac14bcd04c427689448c71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63336" y="2755775"/>
            <a:ext cx="6180993" cy="41214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86401" cy="36583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46" y="320538"/>
            <a:ext cx="1426279" cy="62550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23063" y="1474337"/>
            <a:ext cx="94596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ГБУК «Сахалинская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областная </a:t>
            </a:r>
            <a:endParaRPr lang="ru-RU" sz="3600" b="1" dirty="0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универсальная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научная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библиотека»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63923" y="2917992"/>
            <a:ext cx="91564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Сахалинская областная универсальная научная библиотека (СахОУНБ) – один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                      из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крупнейших социокультурных и информационных центров Дальневосточного федерального округа, имеющий многоотраслевой фонд универсального содержания.  Сокровищница библиотеки – фонд особо ценных и редких документов, который хранит более 10 тысяч ценных изданий, в том числе такие памятники федерального значения, как «Библия-Острог» (1581), «Грамматика» (1648), «Арифметика» (1703) и другие. История библиотеки неразрывно связана с историей островного региона и ведёт свой отсчёт с 12 августа 1947 года. </a:t>
            </a:r>
          </a:p>
        </p:txBody>
      </p:sp>
    </p:spTree>
    <p:extLst>
      <p:ext uri="{BB962C8B-B14F-4D97-AF65-F5344CB8AC3E}">
        <p14:creationId xmlns:p14="http://schemas.microsoft.com/office/powerpoint/2010/main" val="390055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3" y="2726434"/>
            <a:ext cx="2179324" cy="16337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775" y="2946655"/>
            <a:ext cx="2225000" cy="425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48" y="3159155"/>
            <a:ext cx="1828804" cy="7498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09848" y="107701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Логотипы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ГБУК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«Сахалинская областная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универсальная научная библиотека»</a:t>
            </a:r>
          </a:p>
        </p:txBody>
      </p:sp>
    </p:spTree>
    <p:extLst>
      <p:ext uri="{BB962C8B-B14F-4D97-AF65-F5344CB8AC3E}">
        <p14:creationId xmlns:p14="http://schemas.microsoft.com/office/powerpoint/2010/main" val="2554827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11007" y="2736544"/>
            <a:ext cx="6180993" cy="41214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1" cy="36583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9900" y="1904150"/>
            <a:ext cx="112892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2800" b="1" dirty="0">
              <a:solidFill>
                <a:srgbClr val="0070C0"/>
              </a:solidFill>
            </a:endParaRPr>
          </a:p>
          <a:p>
            <a:endParaRPr lang="ru-RU" sz="2800" b="1" u="sng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67752" y="604538"/>
            <a:ext cx="5821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Информация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 команде  ГБУК «СахОУНБ»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35168" y="1201601"/>
            <a:ext cx="3248025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b="1" dirty="0" smtClean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Алексеева Людмила Витальевна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главный библиотекарь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ОКБО 			</a:t>
            </a:r>
            <a:endParaRPr lang="ru-RU" sz="1400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21748" y="1553144"/>
            <a:ext cx="31007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Жамьянова Надежда Павловна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ведущий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библиотекарь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ОКБО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15000"/>
          <a:stretch/>
        </p:blipFill>
        <p:spPr>
          <a:xfrm>
            <a:off x="735168" y="2426552"/>
            <a:ext cx="2712882" cy="34589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b="18584"/>
          <a:stretch/>
        </p:blipFill>
        <p:spPr>
          <a:xfrm>
            <a:off x="4086196" y="2426553"/>
            <a:ext cx="2828953" cy="345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77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30057" y="2736544"/>
            <a:ext cx="6180993" cy="41214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1" cy="36583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3250" y="1281850"/>
            <a:ext cx="11289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2800" b="1" u="sng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407" t="20741" r="21259" b="12778"/>
          <a:stretch/>
        </p:blipFill>
        <p:spPr>
          <a:xfrm>
            <a:off x="210650" y="1173592"/>
            <a:ext cx="6629400" cy="45593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901" y="326553"/>
            <a:ext cx="6541575" cy="462726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450850" y="5804244"/>
            <a:ext cx="8566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После обучения онлайн-университете социальных наук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на портале DOBRO.RU был получен соответствующий сертификат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327" y="5062076"/>
            <a:ext cx="2987257" cy="16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97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11007" y="2736544"/>
            <a:ext cx="6180993" cy="41214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1" cy="36583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9900" y="1904150"/>
            <a:ext cx="112892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2800" b="1" dirty="0">
              <a:solidFill>
                <a:srgbClr val="0070C0"/>
              </a:solidFill>
            </a:endParaRPr>
          </a:p>
          <a:p>
            <a:endParaRPr lang="ru-RU" sz="2800" b="1" u="sng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3288" r="-460" b="5206"/>
          <a:stretch/>
        </p:blipFill>
        <p:spPr>
          <a:xfrm>
            <a:off x="345100" y="257175"/>
            <a:ext cx="6482564" cy="47238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376" y="1990725"/>
            <a:ext cx="5818876" cy="431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08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11007" y="2736544"/>
            <a:ext cx="6180993" cy="41214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1" cy="36583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9900" y="1904150"/>
            <a:ext cx="112892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2800" b="1" dirty="0">
              <a:solidFill>
                <a:srgbClr val="0070C0"/>
              </a:solidFill>
            </a:endParaRPr>
          </a:p>
          <a:p>
            <a:endParaRPr lang="ru-RU" sz="2800" b="1" u="sng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74259" y="564396"/>
            <a:ext cx="5138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Клубы волонтеров ГБУК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«СахОУНБ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991236" y="2158784"/>
            <a:ext cx="4495165" cy="4114165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6076554" y="2139089"/>
            <a:ext cx="4453255" cy="41243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89432" y="1324789"/>
            <a:ext cx="758166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Клуб волонтеров Центра чтения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	Клуб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волонтеров культуры «Дари Добро»</a:t>
            </a:r>
            <a:endParaRPr lang="ru-RU" sz="1400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Основан в 2018 г.	 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Основан в 2021 г.</a:t>
            </a:r>
            <a:endParaRPr lang="ru-RU" sz="1400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9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26099" y="2736544"/>
            <a:ext cx="6180993" cy="41214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1" cy="36583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9900" y="1904150"/>
            <a:ext cx="112892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2800" b="1" dirty="0">
              <a:solidFill>
                <a:srgbClr val="0070C0"/>
              </a:solidFill>
            </a:endParaRPr>
          </a:p>
          <a:p>
            <a:endParaRPr lang="ru-RU" sz="2800" b="1" u="sng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67752" y="323182"/>
            <a:ext cx="5273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Волонтерские клубы ГБУК «СахОУНБ»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3191" y="700388"/>
            <a:ext cx="112168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Клуб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волонтеров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Народный сахалинский гид»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снован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2017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г., клуб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начинал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свою работу как грантовый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проект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Данный проект вошел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десятку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лучших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номинации «Вдохновлённые искусством»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Международном форуме добровольцев,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г.Сочи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5.12.2019 г.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https://libsakh.ru/sobytija/novosti/novost/?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tx_news_pi1%5Bnews%5D=7118&amp;cHash=e4d5454109732e9321260b860774b56c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116" y="1966813"/>
            <a:ext cx="2822693" cy="39871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1884" y="2266291"/>
            <a:ext cx="3115326" cy="42858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191" y="2031359"/>
            <a:ext cx="5413374" cy="48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41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4981" y="640834"/>
            <a:ext cx="92835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Мероприятия СахОУНБ с участием волонтеров за последние 2 года:</a:t>
            </a:r>
          </a:p>
          <a:p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601" y="1361132"/>
            <a:ext cx="1091565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1.Творческий </a:t>
            </a:r>
            <a:r>
              <a:rPr lang="ru-RU" sz="1400" dirty="0"/>
              <a:t>вечер «Волшебный аккордеон» лауреата всероссийских конкурсов Никиты Клеваного впервые прошел в главной библиотеке островного региона 11 февраля. Концерт состоялся в рамках работы клуба волонтеров культуры СахОУНБ «Дари добро».</a:t>
            </a:r>
            <a:endParaRPr lang="ru-RU" sz="1400" dirty="0" smtClean="0">
              <a:hlinkClick r:id="rId2"/>
            </a:endParaRPr>
          </a:p>
          <a:p>
            <a:r>
              <a:rPr lang="en-US" sz="1400" dirty="0" smtClean="0">
                <a:hlinkClick r:id="rId2"/>
              </a:rPr>
              <a:t>https</a:t>
            </a:r>
            <a:r>
              <a:rPr lang="en-US" sz="1400" dirty="0">
                <a:hlinkClick r:id="rId2"/>
              </a:rPr>
              <a:t>://libsakh.ru/sobytija/novosti/novost/?</a:t>
            </a:r>
            <a:r>
              <a:rPr lang="en-US" sz="1400" dirty="0" smtClean="0">
                <a:hlinkClick r:id="rId2"/>
              </a:rPr>
              <a:t>tx_news_pi1%5Bnews%5D=18298&amp;cHash=2952ac676fe5cd7099d84144f39b4a42</a:t>
            </a:r>
            <a:endParaRPr lang="ru-RU" sz="1400" dirty="0" smtClean="0"/>
          </a:p>
          <a:p>
            <a:r>
              <a:rPr lang="ru-RU" sz="1400" dirty="0" smtClean="0"/>
              <a:t>2. </a:t>
            </a:r>
            <a:r>
              <a:rPr lang="ru-RU" sz="1400" dirty="0"/>
              <a:t>Сольный концерт участника клуба волонтёров культуры «Дари добро» Александра Булыгина «Будет светло</a:t>
            </a:r>
            <a:r>
              <a:rPr lang="ru-RU" sz="1400" dirty="0" smtClean="0"/>
              <a:t>». </a:t>
            </a:r>
            <a:r>
              <a:rPr lang="en-US" sz="1400" dirty="0">
                <a:hlinkClick r:id="rId3"/>
              </a:rPr>
              <a:t>https://libsakh.ru/sobytija/novosti/novost/?</a:t>
            </a:r>
            <a:r>
              <a:rPr lang="en-US" sz="1400" dirty="0" smtClean="0">
                <a:hlinkClick r:id="rId3"/>
              </a:rPr>
              <a:t>tx_news_pi1%5Bnews%5D=18139&amp;cHash=2915a3b0bca14a52573cc3aaec3ac21e</a:t>
            </a:r>
            <a:endParaRPr lang="ru-RU" sz="1400" dirty="0" smtClean="0"/>
          </a:p>
          <a:p>
            <a:r>
              <a:rPr lang="ru-RU" sz="1400" dirty="0" smtClean="0">
                <a:hlinkClick r:id="rId4"/>
              </a:rPr>
              <a:t>3. </a:t>
            </a:r>
            <a:r>
              <a:rPr lang="ru-RU" sz="1400" dirty="0" smtClean="0"/>
              <a:t>Концерт </a:t>
            </a:r>
            <a:r>
              <a:rPr lang="ru-RU" sz="1400" dirty="0"/>
              <a:t>участника клуба волонтёров культуры «Дари добро» </a:t>
            </a:r>
            <a:r>
              <a:rPr lang="ru-RU" sz="1400" dirty="0" smtClean="0"/>
              <a:t>в доме престарелых и инвалидов</a:t>
            </a:r>
          </a:p>
          <a:p>
            <a:r>
              <a:rPr lang="en-US" sz="1400" dirty="0" smtClean="0">
                <a:hlinkClick r:id="rId4"/>
              </a:rPr>
              <a:t>https</a:t>
            </a:r>
            <a:r>
              <a:rPr lang="en-US" sz="1400" dirty="0">
                <a:hlinkClick r:id="rId4"/>
              </a:rPr>
              <a:t>://uso.sakhalin.gov.ru/jsdi/?</a:t>
            </a:r>
            <a:r>
              <a:rPr lang="en-US" sz="1400" dirty="0" smtClean="0">
                <a:hlinkClick r:id="rId4"/>
              </a:rPr>
              <a:t>p=17496</a:t>
            </a:r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/>
              <a:t>4</a:t>
            </a:r>
            <a:r>
              <a:rPr lang="ru-RU" sz="1400" dirty="0" smtClean="0"/>
              <a:t>. </a:t>
            </a:r>
            <a:r>
              <a:rPr lang="ru-RU" sz="1400" dirty="0"/>
              <a:t>Конкурс «Лучший волонтёр СахОУНБ - 2021» 5 декабря прошел в Сахалинской областной универсальной научной библиотеке.</a:t>
            </a:r>
            <a:endParaRPr lang="ru-RU" sz="1400" dirty="0" smtClean="0"/>
          </a:p>
          <a:p>
            <a:r>
              <a:rPr lang="en-US" sz="1400" dirty="0" smtClean="0">
                <a:hlinkClick r:id="rId5"/>
              </a:rPr>
              <a:t>https</a:t>
            </a:r>
            <a:r>
              <a:rPr lang="en-US" sz="1400" dirty="0">
                <a:hlinkClick r:id="rId5"/>
              </a:rPr>
              <a:t>://</a:t>
            </a:r>
            <a:r>
              <a:rPr lang="en-US" sz="1200" dirty="0">
                <a:hlinkClick r:id="rId5"/>
              </a:rPr>
              <a:t>libsakh.ru/sobytija/novosti/novost/?</a:t>
            </a:r>
            <a:r>
              <a:rPr lang="en-US" sz="1200" dirty="0" smtClean="0">
                <a:hlinkClick r:id="rId5"/>
              </a:rPr>
              <a:t>tx_news_pi1%5Bnews%5D=16985&amp;cHash=ef750218e62cc0cb92052a275a5fdd81</a:t>
            </a:r>
            <a:endParaRPr lang="ru-RU" sz="1200" dirty="0" smtClean="0"/>
          </a:p>
          <a:p>
            <a:endParaRPr lang="ru-RU" sz="1200" dirty="0" smtClean="0"/>
          </a:p>
          <a:p>
            <a:r>
              <a:rPr lang="ru-RU" sz="1200" dirty="0" smtClean="0"/>
              <a:t>5. Авторские экскурсии участников клуба </a:t>
            </a:r>
            <a:r>
              <a:rPr lang="ru-RU" sz="1200" dirty="0"/>
              <a:t>«Народный сахалинский гид» </a:t>
            </a:r>
            <a:endParaRPr lang="ru-RU" sz="1200" dirty="0" smtClean="0"/>
          </a:p>
          <a:p>
            <a:r>
              <a:rPr lang="ru-RU" sz="1200" dirty="0" smtClean="0"/>
              <a:t> </a:t>
            </a:r>
            <a:r>
              <a:rPr lang="en-US" sz="1200" dirty="0" smtClean="0">
                <a:hlinkClick r:id="rId6"/>
              </a:rPr>
              <a:t>https</a:t>
            </a:r>
            <a:r>
              <a:rPr lang="en-US" sz="1200" dirty="0">
                <a:hlinkClick r:id="rId6"/>
              </a:rPr>
              <a:t>://libsakh.ru/sobytija/novosti/novost/?</a:t>
            </a:r>
            <a:r>
              <a:rPr lang="en-US" sz="1200" dirty="0" smtClean="0">
                <a:hlinkClick r:id="rId6"/>
              </a:rPr>
              <a:t>tx_news_pi1%5Bnews%5D=18847&amp;cHash=39c284ec15d89490ceff3dc41d363a49</a:t>
            </a:r>
            <a:endParaRPr lang="ru-RU" sz="1200" dirty="0" smtClean="0"/>
          </a:p>
          <a:p>
            <a:r>
              <a:rPr lang="en-US" sz="1200" dirty="0" smtClean="0">
                <a:hlinkClick r:id="rId7"/>
              </a:rPr>
              <a:t>https</a:t>
            </a:r>
            <a:r>
              <a:rPr lang="en-US" sz="1200" dirty="0">
                <a:hlinkClick r:id="rId7"/>
              </a:rPr>
              <a:t>://libsakh.ru/sobytija/novosti/novost/?</a:t>
            </a:r>
            <a:r>
              <a:rPr lang="en-US" sz="1200" dirty="0" smtClean="0">
                <a:hlinkClick r:id="rId7"/>
              </a:rPr>
              <a:t>tx_news_pi1%5Bnews%5D=18792&amp;cHash=dd9e15b7c96463aed95016113d3bedf1</a:t>
            </a:r>
            <a:endParaRPr lang="ru-RU" sz="1200" dirty="0" smtClean="0"/>
          </a:p>
          <a:p>
            <a:r>
              <a:rPr lang="en-US" sz="1200" dirty="0">
                <a:hlinkClick r:id="rId7"/>
              </a:rPr>
              <a:t>https://libsakh.ru/sobytija/novosti/novost/?</a:t>
            </a:r>
            <a:r>
              <a:rPr lang="en-US" sz="1200" dirty="0" smtClean="0">
                <a:hlinkClick r:id="rId7"/>
              </a:rPr>
              <a:t>tx_news_pi1%5Bnews%5D=18792&amp;cHash=dd9e15b7c96463aed95016113d3bedf1</a:t>
            </a:r>
            <a:endParaRPr lang="ru-RU" sz="1200" dirty="0" smtClean="0"/>
          </a:p>
          <a:p>
            <a:endParaRPr lang="ru-RU" sz="1200" dirty="0" smtClean="0"/>
          </a:p>
          <a:p>
            <a:r>
              <a:rPr lang="ru-RU" sz="1200" dirty="0" smtClean="0"/>
              <a:t>6. </a:t>
            </a:r>
            <a:r>
              <a:rPr lang="ru-RU" sz="1200" dirty="0"/>
              <a:t>Круглый стол «Кто, если не мы», посвященный Международному дню добровольца (волонтера), </a:t>
            </a:r>
            <a:r>
              <a:rPr lang="ru-RU" sz="1200" dirty="0" smtClean="0"/>
              <a:t>6.12.2021 г. </a:t>
            </a:r>
            <a:r>
              <a:rPr lang="en-US" sz="1200" dirty="0" smtClean="0">
                <a:hlinkClick r:id="rId8"/>
              </a:rPr>
              <a:t>https</a:t>
            </a:r>
            <a:r>
              <a:rPr lang="en-US" sz="1200" dirty="0">
                <a:hlinkClick r:id="rId8"/>
              </a:rPr>
              <a:t>://libsakh.ru/sobytija/novosti/novost/?</a:t>
            </a:r>
            <a:r>
              <a:rPr lang="en-US" sz="1200" dirty="0" smtClean="0">
                <a:hlinkClick r:id="rId8"/>
              </a:rPr>
              <a:t>tx_news_pi1%5Bnews%5D=16991&amp;cHash=5fdd1bc627b1b29b6c85c12f60b98c30</a:t>
            </a:r>
            <a:endParaRPr lang="ru-RU" sz="1200" dirty="0" smtClean="0"/>
          </a:p>
          <a:p>
            <a:r>
              <a:rPr lang="ru-RU" sz="1200" dirty="0" smtClean="0"/>
              <a:t>7. </a:t>
            </a:r>
            <a:r>
              <a:rPr lang="ru-RU" sz="1200" dirty="0"/>
              <a:t>Встреча с доктором </a:t>
            </a:r>
            <a:r>
              <a:rPr lang="ru-RU" sz="1200" dirty="0" err="1" smtClean="0"/>
              <a:t>биологич</a:t>
            </a:r>
            <a:r>
              <a:rPr lang="ru-RU" sz="1200" dirty="0" smtClean="0"/>
              <a:t>-х </a:t>
            </a:r>
            <a:r>
              <a:rPr lang="ru-RU" sz="1200" dirty="0"/>
              <a:t>наук Александром </a:t>
            </a:r>
            <a:r>
              <a:rPr lang="ru-RU" sz="1200" dirty="0" err="1"/>
              <a:t>Каевым</a:t>
            </a:r>
            <a:r>
              <a:rPr lang="ru-RU" sz="1200" dirty="0"/>
              <a:t> </a:t>
            </a:r>
            <a:r>
              <a:rPr lang="ru-RU" sz="1200" dirty="0" smtClean="0"/>
              <a:t>25.05.2023 г. («</a:t>
            </a:r>
            <a:r>
              <a:rPr lang="ru-RU" sz="1200" dirty="0"/>
              <a:t>Народный сахалинский гид</a:t>
            </a:r>
            <a:r>
              <a:rPr lang="ru-RU" sz="1200" dirty="0" smtClean="0"/>
              <a:t>»). </a:t>
            </a:r>
            <a:r>
              <a:rPr lang="en-US" sz="1200" dirty="0">
                <a:hlinkClick r:id="rId9"/>
              </a:rPr>
              <a:t>https://libsakh.ru/sobytija/novosti/novost/?</a:t>
            </a:r>
            <a:r>
              <a:rPr lang="en-US" sz="1200" dirty="0" smtClean="0">
                <a:hlinkClick r:id="rId9"/>
              </a:rPr>
              <a:t>tx_news_pi1%5Bnews%5D=18664&amp;cHash=f60f610f9dac14bcd04c427689448c71</a:t>
            </a:r>
            <a:endParaRPr lang="ru-RU" sz="1200" dirty="0" smtClean="0"/>
          </a:p>
          <a:p>
            <a:r>
              <a:rPr lang="ru-RU" sz="1200" dirty="0" smtClean="0"/>
              <a:t>8. </a:t>
            </a:r>
            <a:r>
              <a:rPr lang="ru-RU" sz="1200" dirty="0"/>
              <a:t>встречей Клуба волонтеров Центра </a:t>
            </a:r>
            <a:r>
              <a:rPr lang="ru-RU" sz="1200" dirty="0" smtClean="0"/>
              <a:t>чтения </a:t>
            </a:r>
          </a:p>
          <a:p>
            <a:r>
              <a:rPr lang="en-US" sz="1200" dirty="0" smtClean="0">
                <a:hlinkClick r:id="rId10"/>
              </a:rPr>
              <a:t>https</a:t>
            </a:r>
            <a:r>
              <a:rPr lang="en-US" sz="1200" dirty="0">
                <a:hlinkClick r:id="rId10"/>
              </a:rPr>
              <a:t>://</a:t>
            </a:r>
            <a:r>
              <a:rPr lang="en-US" sz="1200" dirty="0" smtClean="0">
                <a:hlinkClick r:id="rId10"/>
              </a:rPr>
              <a:t>vk.com/chtenie_center?w=wall-185643107_509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1484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23" y="238125"/>
            <a:ext cx="3063052" cy="21135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873" y="543969"/>
            <a:ext cx="3170259" cy="21135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" y="2752725"/>
            <a:ext cx="3175000" cy="2190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042" y="4495802"/>
            <a:ext cx="3175000" cy="2190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752" y="2752725"/>
            <a:ext cx="3313043" cy="2286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274" y="365817"/>
            <a:ext cx="3060457" cy="21154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2909" y="1294878"/>
            <a:ext cx="2811509" cy="37447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6094" y="4420643"/>
            <a:ext cx="3383573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821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4909</TotalTime>
  <Words>430</Words>
  <Application>Microsoft Office PowerPoint</Application>
  <PresentationFormat>Широкоэкранный</PresentationFormat>
  <Paragraphs>43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Sakhalin regional library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Алексеева Людмила</dc:creator>
  <cp:lastModifiedBy>Николаева Екатерина</cp:lastModifiedBy>
  <cp:revision>288</cp:revision>
  <dcterms:created xsi:type="dcterms:W3CDTF">2018-05-04T04:05:32Z</dcterms:created>
  <dcterms:modified xsi:type="dcterms:W3CDTF">2023-07-26T02:58:15Z</dcterms:modified>
</cp:coreProperties>
</file>