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4" r:id="rId4"/>
    <p:sldId id="265" r:id="rId5"/>
    <p:sldId id="266" r:id="rId6"/>
    <p:sldId id="257" r:id="rId7"/>
    <p:sldId id="258" r:id="rId8"/>
    <p:sldId id="25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6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6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3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7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6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0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6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8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4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0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6254">
              <a:srgbClr val="BCBED6"/>
            </a:gs>
            <a:gs pos="62922">
              <a:srgbClr val="B6A9BE"/>
            </a:gs>
            <a:gs pos="70842">
              <a:srgbClr val="AF91A1"/>
            </a:gs>
            <a:gs pos="79989">
              <a:srgbClr val="A7757F"/>
            </a:gs>
            <a:gs pos="85406">
              <a:srgbClr val="A2646B"/>
            </a:gs>
            <a:gs pos="92100">
              <a:srgbClr val="9C4F52"/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3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869160"/>
            <a:ext cx="7776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раз 20 сентября 2023 года вышли как волонтеры культуры с акцией: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Молодежь против наркотиков»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12" y="138113"/>
            <a:ext cx="3458881" cy="46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29435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1653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Волонтеры раздали буклеты и напомнили о здоровом образе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5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6126"/>
            <a:ext cx="7632848" cy="57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58772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опроса жителей дома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6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7" y="476672"/>
            <a:ext cx="7200800" cy="525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брошей ко дню победы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3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42127" cy="526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94928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Акция «Бегущая книга»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Провели опрос, подарили книжные закладки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9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88832" cy="51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8052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день флага России волонтеры провели опрос о истории флага, подарили памятные книжные закладки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8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6632"/>
            <a:ext cx="7920880" cy="5965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08204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Волонтеры культуры носят книги на дом маломобильным читателям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6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0" y="99129"/>
            <a:ext cx="7896212" cy="5922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2373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Волонтеры культуры приняли участие в экологическом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собрали мусор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2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6254">
              <a:srgbClr val="BCBED6"/>
            </a:gs>
            <a:gs pos="62922">
              <a:srgbClr val="B6A9BE"/>
            </a:gs>
            <a:gs pos="70842">
              <a:srgbClr val="AF91A1"/>
            </a:gs>
            <a:gs pos="65000">
              <a:srgbClr val="A7757F"/>
            </a:gs>
            <a:gs pos="85406">
              <a:srgbClr val="A2646B"/>
            </a:gs>
            <a:gs pos="95000">
              <a:srgbClr val="9C4F52"/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66741"/>
            <a:ext cx="8460432" cy="3602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79715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Слет первичных отделений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 ДВИЖЕНИИ ПЕРВЫХ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67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89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2025-09-15T12:14:38Z</dcterms:created>
  <dcterms:modified xsi:type="dcterms:W3CDTF">2025-09-16T12:07:20Z</dcterms:modified>
</cp:coreProperties>
</file>