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8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5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7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1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4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6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5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1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89A5-F277-46C2-A86D-09C80D78816D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90E8-A5B5-4953-87E0-E86ACF02F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0691" y="96982"/>
            <a:ext cx="7370618" cy="988435"/>
          </a:xfrm>
        </p:spPr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6454" y="1076325"/>
            <a:ext cx="8659091" cy="88683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Создание школьных отрядов «Волонтёры Победы»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055" y="51734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Разработала: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Специалист по работе с молодежью организационно-массового отдела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Чурикова Екатерина Николаевна</a:t>
            </a:r>
          </a:p>
          <a:p>
            <a:pPr>
              <a:defRPr/>
            </a:pP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п.Чернянка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2022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45877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 Волонтёрского движения Волонтёры Победы на базе МАУ «ЦМИ» </a:t>
            </a:r>
            <a:r>
              <a:rPr lang="ru-RU" dirty="0" err="1" smtClean="0"/>
              <a:t>п.Чернянка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068314"/>
            <a:ext cx="5548745" cy="38659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68314"/>
            <a:ext cx="5576455" cy="3865959"/>
          </a:xfrm>
        </p:spPr>
      </p:pic>
    </p:spTree>
    <p:extLst>
      <p:ext uri="{BB962C8B-B14F-4D97-AF65-F5344CB8AC3E}">
        <p14:creationId xmlns:p14="http://schemas.microsoft.com/office/powerpoint/2010/main" val="380172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224"/>
            <a:ext cx="10515600" cy="1325563"/>
          </a:xfrm>
        </p:spPr>
        <p:txBody>
          <a:bodyPr/>
          <a:lstStyle/>
          <a:p>
            <a:r>
              <a:rPr lang="ru-RU" dirty="0" smtClean="0"/>
              <a:t>Описание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144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  </a:t>
            </a:r>
            <a:r>
              <a:rPr lang="ru-RU" sz="2000" dirty="0" smtClean="0"/>
              <a:t>Проект </a:t>
            </a:r>
            <a:r>
              <a:rPr lang="ru-RU" sz="2000" dirty="0"/>
              <a:t>направлен на развитие детского волонтерского движения, основная идея которого – воспитывать поколение тех, кто способен помочь, понимающих, что важны не слова жалости, а отношения на равных и реальная помощь, основанная на уважении к человеку. Участниками проекта могут стать подростки не только старшего и среднего, но и младшего возраста, причем содержание мероприятий, входящих в проект, таково, что способствует формированию активной гражданской позиции и создает мотивацию на принятие активной социальной роли даже тех ребят, которые, в силу ряда причин, не имеют ярко выраженных лидерских </a:t>
            </a:r>
            <a:r>
              <a:rPr lang="ru-RU" sz="2000" dirty="0" smtClean="0"/>
              <a:t>способностей.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Школьный </a:t>
            </a:r>
            <a:r>
              <a:rPr lang="ru-RU" sz="2000" dirty="0"/>
              <a:t>отряд Волонтёры Победы будет создан в каждой школе с целью создания условий для развития и реализации организаторского, творческого и интеллектуального потенциала социально-активных подростков в сфере гражданско-патриотического воспитания.</a:t>
            </a:r>
          </a:p>
          <a:p>
            <a:pPr marL="0" indent="0">
              <a:buNone/>
            </a:pPr>
            <a:r>
              <a:rPr lang="ru-RU" sz="2000" dirty="0"/>
              <a:t>Работа Школьного отряда будет осуществляется в свободное от учебного процесса </a:t>
            </a:r>
            <a:r>
              <a:rPr lang="ru-RU" sz="2000" dirty="0" smtClean="0"/>
              <a:t>времени.</a:t>
            </a:r>
          </a:p>
          <a:p>
            <a:pPr marL="0" indent="0">
              <a:buNone/>
            </a:pPr>
            <a:r>
              <a:rPr lang="ru-RU" sz="2000" dirty="0" smtClean="0"/>
              <a:t>Школьный </a:t>
            </a:r>
            <a:r>
              <a:rPr lang="ru-RU" sz="2000" dirty="0"/>
              <a:t>отряд будет состоять из руководителя отряда, лидера отряда, членов отряда.</a:t>
            </a:r>
          </a:p>
          <a:p>
            <a:pPr marL="0" indent="0">
              <a:buNone/>
            </a:pPr>
            <a:r>
              <a:rPr lang="ru-RU" sz="2000" dirty="0"/>
              <a:t>Руководитель Школьного отряда назначается из числа сотрудников образовательной организации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437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Руководитель Школьного отряда:</a:t>
            </a:r>
          </a:p>
          <a:p>
            <a:pPr marL="0" indent="0">
              <a:buNone/>
            </a:pPr>
            <a:r>
              <a:rPr lang="ru-RU" dirty="0"/>
              <a:t>– организует деятельность Школьного отряда;</a:t>
            </a:r>
          </a:p>
          <a:p>
            <a:pPr marL="0" indent="0">
              <a:buNone/>
            </a:pPr>
            <a:r>
              <a:rPr lang="ru-RU" dirty="0"/>
              <a:t>– отвечает за сохранность и использование имущества, переданного Школьному отряду в пользование;</a:t>
            </a:r>
          </a:p>
          <a:p>
            <a:pPr marL="0" indent="0">
              <a:buNone/>
            </a:pPr>
            <a:r>
              <a:rPr lang="ru-RU" dirty="0"/>
              <a:t>– обеспечивает в рамках своей компетенции создание безопасных условий труда для участников Школьного отряда;</a:t>
            </a:r>
          </a:p>
          <a:p>
            <a:pPr marL="0" indent="0">
              <a:buNone/>
            </a:pPr>
            <a:r>
              <a:rPr lang="ru-RU" dirty="0"/>
              <a:t>– несет персональную ответственность за психологический климат и безопасность труда членов Школьного отряда;</a:t>
            </a:r>
          </a:p>
          <a:p>
            <a:pPr marL="0" indent="0">
              <a:buNone/>
            </a:pPr>
            <a:r>
              <a:rPr lang="ru-RU" dirty="0"/>
              <a:t>Лидер Школьного отряда выбирается из числа членов отряда большинством голосов.</a:t>
            </a:r>
          </a:p>
          <a:p>
            <a:pPr marL="0" indent="0">
              <a:buNone/>
            </a:pPr>
            <a:r>
              <a:rPr lang="ru-RU" dirty="0"/>
              <a:t>Лидер Школьного отряда совместно с Руководителем Отряда организует деятельность Школьного отряда.</a:t>
            </a:r>
          </a:p>
          <a:p>
            <a:pPr marL="0" indent="0">
              <a:buNone/>
            </a:pPr>
            <a:r>
              <a:rPr lang="ru-RU" dirty="0"/>
              <a:t>Членами Школьного отряда могут быть учащиеся в возрасте от 14 лет, добровольно изъявившие желание работать в составе отряда.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93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Вовлечение </a:t>
            </a:r>
            <a:r>
              <a:rPr lang="ru-RU" dirty="0"/>
              <a:t>школьников в деятельность по сохранению исторической памяти о Великой Отечественной войне, реализации гражданско-патриотических мероприятий и проектов, обеспечение сопричастности молодого поколения великим историческим событиям и современным достижениям России.</a:t>
            </a:r>
          </a:p>
        </p:txBody>
      </p:sp>
    </p:spTree>
    <p:extLst>
      <p:ext uri="{BB962C8B-B14F-4D97-AF65-F5344CB8AC3E}">
        <p14:creationId xmlns:p14="http://schemas.microsoft.com/office/powerpoint/2010/main" val="67149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участие школьников в городских, региональных, всероссийских гражданско-патриотических мероприятиях и проектах;</a:t>
            </a:r>
          </a:p>
          <a:p>
            <a:pPr marL="0" indent="0">
              <a:buNone/>
            </a:pPr>
            <a:r>
              <a:rPr lang="ru-RU" dirty="0"/>
              <a:t>– ведение работы по пропаганде знаний в области истории страны, сохранению исторической памяти о Великой Отечественной войне;</a:t>
            </a:r>
          </a:p>
          <a:p>
            <a:pPr marL="0" indent="0">
              <a:buNone/>
            </a:pPr>
            <a:r>
              <a:rPr lang="ru-RU" dirty="0"/>
              <a:t>–воспитание у учащихся активной гражданской позиции, формирование лидерских и нравственно-этических качеств, чувства патриотизма;</a:t>
            </a:r>
          </a:p>
          <a:p>
            <a:pPr marL="0" indent="0">
              <a:buNone/>
            </a:pPr>
            <a:r>
              <a:rPr lang="ru-RU" dirty="0"/>
              <a:t>– популяризация профессий историка, архивиста;</a:t>
            </a:r>
          </a:p>
          <a:p>
            <a:pPr marL="0" indent="0">
              <a:buNone/>
            </a:pPr>
            <a:r>
              <a:rPr lang="ru-RU" dirty="0" smtClean="0"/>
              <a:t>– обеспечение </a:t>
            </a:r>
            <a:r>
              <a:rPr lang="ru-RU" dirty="0"/>
              <a:t>обмена опытом между поколениями;</a:t>
            </a:r>
          </a:p>
          <a:p>
            <a:pPr marL="0" indent="0">
              <a:buNone/>
            </a:pPr>
            <a:r>
              <a:rPr lang="ru-RU" dirty="0"/>
              <a:t>–использование современных форматов в реализации гражданско- патриотического воспитания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07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218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результате реализации данного проекта:</a:t>
            </a:r>
          </a:p>
          <a:p>
            <a:pPr marL="0" indent="0">
              <a:buNone/>
            </a:pPr>
            <a:r>
              <a:rPr lang="ru-RU" sz="2000" dirty="0"/>
              <a:t>- у обучающихся повысится уровень информированности о добровольческой деятельности, они научатся работать с людьми различных социальных категорий, приобретут коммуникативные, организаторские навыки; сумеют взять на себя ответственность и принять правильное решение в рабочих условиях; - волонтеры сумеют применить полученные знания на практике, используя разнообразные формы и методы проведения массовых мероприятий; - повысится увлеченность детей идеями добра и красоты, духовного и физического совершенствования; - снижение риска совершения преступления и к употреблению психотропных веществ; - вовлечение большого числа детей и подростков школы в активную общественную жизнь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249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результате реализации проекта будет организован и проведен ряд гражданско-патриотических мероприятий для учащихся:</a:t>
            </a:r>
          </a:p>
          <a:p>
            <a:pPr marL="0" indent="0">
              <a:buNone/>
            </a:pPr>
            <a:r>
              <a:rPr lang="ru-RU" dirty="0"/>
              <a:t>- встречи с ветеранами;</a:t>
            </a:r>
          </a:p>
          <a:p>
            <a:pPr marL="0" indent="0">
              <a:buNone/>
            </a:pPr>
            <a:r>
              <a:rPr lang="ru-RU" dirty="0"/>
              <a:t>- акции в формате «Дни единых действий»;</a:t>
            </a:r>
          </a:p>
          <a:p>
            <a:pPr marL="0" indent="0">
              <a:buNone/>
            </a:pPr>
            <a:r>
              <a:rPr lang="ru-RU" dirty="0"/>
              <a:t>- Всероссийские исторические </a:t>
            </a:r>
            <a:r>
              <a:rPr lang="ru-RU" dirty="0" err="1"/>
              <a:t>квесты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интеллектуальная игра «Риск»;</a:t>
            </a:r>
          </a:p>
          <a:p>
            <a:pPr marL="0" indent="0">
              <a:buNone/>
            </a:pPr>
            <a:r>
              <a:rPr lang="ru-RU" dirty="0"/>
              <a:t>- благоустройство аллей славы и памятных мест;</a:t>
            </a:r>
          </a:p>
          <a:p>
            <a:pPr marL="0" indent="0">
              <a:buNone/>
            </a:pPr>
            <a:r>
              <a:rPr lang="ru-RU" dirty="0"/>
              <a:t>- уроки Победы и экскурсий.</a:t>
            </a:r>
          </a:p>
          <a:p>
            <a:pPr marL="0" indent="0">
              <a:buNone/>
            </a:pPr>
            <a:r>
              <a:rPr lang="ru-RU" dirty="0"/>
              <a:t>- Оказание помощи ветеранам совместно с волонтерами гражданско-патриотических центров Волонтеров </a:t>
            </a:r>
            <a:r>
              <a:rPr lang="ru-RU" dirty="0" smtClean="0"/>
              <a:t>Победы.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Привлечение к участию в волонтерской деятельности новых членов Школьного отряда.</a:t>
            </a:r>
          </a:p>
          <a:p>
            <a:pPr marL="0" indent="0">
              <a:buNone/>
            </a:pPr>
            <a:r>
              <a:rPr lang="ru-RU" dirty="0"/>
              <a:t>- Освещение деятельности Школьного отряда на информационных ресурсах образовательной организации, в социальных сетях, СМИ.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6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Волонтёрского движения Волонтёры Победы на базе МАУ «ЦМИ» </a:t>
            </a:r>
            <a:r>
              <a:rPr lang="ru-RU" dirty="0" err="1" smtClean="0"/>
              <a:t>п.Чернянка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0338"/>
            <a:ext cx="5181600" cy="38619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70338"/>
            <a:ext cx="5495176" cy="3861911"/>
          </a:xfrm>
        </p:spPr>
      </p:pic>
    </p:spTree>
    <p:extLst>
      <p:ext uri="{BB962C8B-B14F-4D97-AF65-F5344CB8AC3E}">
        <p14:creationId xmlns:p14="http://schemas.microsoft.com/office/powerpoint/2010/main" val="92937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Волонтёрского движения Волонтёры Победы на базе МАУ «ЦМИ» </a:t>
            </a:r>
            <a:r>
              <a:rPr lang="ru-RU" dirty="0" err="1" smtClean="0"/>
              <a:t>п.Чернянка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6281"/>
            <a:ext cx="5181600" cy="4010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6282"/>
            <a:ext cx="5181600" cy="4010024"/>
          </a:xfrm>
        </p:spPr>
      </p:pic>
    </p:spTree>
    <p:extLst>
      <p:ext uri="{BB962C8B-B14F-4D97-AF65-F5344CB8AC3E}">
        <p14:creationId xmlns:p14="http://schemas.microsoft.com/office/powerpoint/2010/main" val="3171553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581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Проект</vt:lpstr>
      <vt:lpstr>Описание проекта:</vt:lpstr>
      <vt:lpstr>Описание проекта:</vt:lpstr>
      <vt:lpstr>Цель:</vt:lpstr>
      <vt:lpstr>Задачи:</vt:lpstr>
      <vt:lpstr>Результат:</vt:lpstr>
      <vt:lpstr>Результат:</vt:lpstr>
      <vt:lpstr>Фото Волонтёрского движения Волонтёры Победы на базе МАУ «ЦМИ» п.Чернянка</vt:lpstr>
      <vt:lpstr>Фото Волонтёрского движения Волонтёры Победы на базе МАУ «ЦМИ» п.Чернянка</vt:lpstr>
      <vt:lpstr>Фото Волонтёрского движения Волонтёры Победы на базе МАУ «ЦМИ» п.Чернянка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RePack by Diakov</dc:creator>
  <cp:lastModifiedBy>Екатерина</cp:lastModifiedBy>
  <cp:revision>6</cp:revision>
  <dcterms:created xsi:type="dcterms:W3CDTF">2021-07-22T20:49:32Z</dcterms:created>
  <dcterms:modified xsi:type="dcterms:W3CDTF">2022-06-09T19:55:43Z</dcterms:modified>
</cp:coreProperties>
</file>