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C17330-293C-4DCE-82E4-E0183B5F1CE5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B6C9162-959F-4F0F-BA8E-208376C196A9}">
      <dgm:prSet phldrT="[Текст]" custT="1"/>
      <dgm:spPr/>
      <dgm:t>
        <a:bodyPr/>
        <a:lstStyle/>
        <a:p>
          <a:pPr algn="ctr"/>
          <a:r>
            <a:rPr lang="ru-RU" sz="2800" b="1" i="0" dirty="0" smtClean="0">
              <a:effectLst/>
              <a:latin typeface="Book Antiqua" panose="02040602050305030304" pitchFamily="18" charset="0"/>
            </a:rPr>
            <a:t>11 </a:t>
          </a:r>
          <a:r>
            <a:rPr lang="ru-RU" sz="2800" b="1" i="0" dirty="0" smtClean="0">
              <a:effectLst/>
              <a:latin typeface="Book Antiqua" panose="02040602050305030304" pitchFamily="18" charset="0"/>
            </a:rPr>
            <a:t>сельских библиотек</a:t>
          </a:r>
          <a:endParaRPr lang="ru-RU" sz="2800" b="1" i="0" dirty="0">
            <a:effectLst/>
            <a:latin typeface="Century Gothic" panose="020B0502020202020204" pitchFamily="34" charset="0"/>
          </a:endParaRPr>
        </a:p>
      </dgm:t>
    </dgm:pt>
    <dgm:pt modelId="{FD4267E4-462A-4CC3-AD80-A3844D9F77B1}" type="parTrans" cxnId="{FE529EEB-56AC-4FB5-AD49-74D9A1B5FDB9}">
      <dgm:prSet/>
      <dgm:spPr/>
      <dgm:t>
        <a:bodyPr/>
        <a:lstStyle/>
        <a:p>
          <a:endParaRPr lang="ru-RU"/>
        </a:p>
      </dgm:t>
    </dgm:pt>
    <dgm:pt modelId="{D34E338D-6082-4353-A3DA-3F46CE24F118}" type="sibTrans" cxnId="{FE529EEB-56AC-4FB5-AD49-74D9A1B5FDB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4705972D-DB83-49DC-9606-C1A2E069CA5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latin typeface="Book Antiqua" panose="02040602050305030304" pitchFamily="18" charset="0"/>
            </a:rPr>
            <a:t>Свыше 150 тыс.  пользователей</a:t>
          </a:r>
        </a:p>
        <a:p>
          <a:pPr>
            <a:spcAft>
              <a:spcPts val="0"/>
            </a:spcAft>
          </a:pPr>
          <a:endParaRPr lang="ru-RU" sz="20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ru-RU" sz="2000" b="1" dirty="0" smtClean="0">
              <a:latin typeface="Book Antiqua" panose="02040602050305030304" pitchFamily="18" charset="0"/>
            </a:rPr>
            <a:t>Более 1 млн. изданий</a:t>
          </a:r>
          <a:endParaRPr lang="ru-RU" sz="2000" b="1" dirty="0">
            <a:latin typeface="Book Antiqua" panose="02040602050305030304" pitchFamily="18" charset="0"/>
          </a:endParaRPr>
        </a:p>
      </dgm:t>
    </dgm:pt>
    <dgm:pt modelId="{9565FC9B-5DEA-48CB-8E24-75FF3EC0A351}" type="parTrans" cxnId="{AF1150A1-8CF1-47C9-9B86-8B45DB8D4F17}">
      <dgm:prSet/>
      <dgm:spPr/>
      <dgm:t>
        <a:bodyPr/>
        <a:lstStyle/>
        <a:p>
          <a:endParaRPr lang="ru-RU"/>
        </a:p>
      </dgm:t>
    </dgm:pt>
    <dgm:pt modelId="{31139769-2BA2-4C76-90F7-C5F97C20D05D}" type="sibTrans" cxnId="{AF1150A1-8CF1-47C9-9B86-8B45DB8D4F17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  <dgm:t>
        <a:bodyPr/>
        <a:lstStyle/>
        <a:p>
          <a:endParaRPr lang="ru-RU"/>
        </a:p>
      </dgm:t>
    </dgm:pt>
    <dgm:pt modelId="{4773E004-FF59-4E9A-B652-96808CA60861}">
      <dgm:prSet phldrT="[Текст]" custT="1"/>
      <dgm:spPr/>
      <dgm:t>
        <a:bodyPr/>
        <a:lstStyle/>
        <a:p>
          <a:pPr algn="ctr"/>
          <a:r>
            <a:rPr lang="ru-RU" sz="2800" b="1" dirty="0" smtClean="0">
              <a:latin typeface="Book Antiqua" panose="02040602050305030304" pitchFamily="18" charset="0"/>
            </a:rPr>
            <a:t>10 детских </a:t>
          </a:r>
          <a:r>
            <a:rPr lang="ru-RU" sz="2800" b="1" dirty="0" smtClean="0">
              <a:latin typeface="Book Antiqua" panose="02040602050305030304" pitchFamily="18" charset="0"/>
            </a:rPr>
            <a:t>библиотек </a:t>
          </a:r>
          <a:endParaRPr lang="ru-RU" sz="2800" dirty="0">
            <a:latin typeface="Book Antiqua" panose="02040602050305030304" pitchFamily="18" charset="0"/>
          </a:endParaRPr>
        </a:p>
      </dgm:t>
    </dgm:pt>
    <dgm:pt modelId="{EE0D388B-8009-4AA3-8E87-0AA6C1767388}" type="parTrans" cxnId="{7ED32452-0006-4B0C-926B-617A3C0121B2}">
      <dgm:prSet/>
      <dgm:spPr/>
      <dgm:t>
        <a:bodyPr/>
        <a:lstStyle/>
        <a:p>
          <a:endParaRPr lang="ru-RU"/>
        </a:p>
      </dgm:t>
    </dgm:pt>
    <dgm:pt modelId="{B6024002-B17A-4DEE-8FC5-FE30D521994B}" type="sibTrans" cxnId="{7ED32452-0006-4B0C-926B-617A3C0121B2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9F2EB632-3647-4CE8-8690-F2E920728630}">
      <dgm:prSet phldrT="[Текст]" custT="1"/>
      <dgm:spPr/>
      <dgm:t>
        <a:bodyPr/>
        <a:lstStyle/>
        <a:p>
          <a:pPr algn="ctr"/>
          <a:r>
            <a:rPr lang="ru-RU" sz="2800" b="1" dirty="0" smtClean="0">
              <a:latin typeface="Book Antiqua" panose="02040602050305030304" pitchFamily="18" charset="0"/>
            </a:rPr>
            <a:t>39 </a:t>
          </a:r>
          <a:r>
            <a:rPr lang="ru-RU" sz="2800" b="1" dirty="0" smtClean="0">
              <a:latin typeface="Book Antiqua" panose="02040602050305030304" pitchFamily="18" charset="0"/>
            </a:rPr>
            <a:t>муниципальных библиотек</a:t>
          </a:r>
          <a:endParaRPr lang="ru-RU" sz="2800" dirty="0">
            <a:latin typeface="Book Antiqua" panose="02040602050305030304" pitchFamily="18" charset="0"/>
          </a:endParaRPr>
        </a:p>
      </dgm:t>
    </dgm:pt>
    <dgm:pt modelId="{1CAC4C5D-042C-4411-92F6-E247F25D0385}" type="parTrans" cxnId="{189EDD6D-6248-4AB2-9671-0E35BF8498C9}">
      <dgm:prSet/>
      <dgm:spPr/>
      <dgm:t>
        <a:bodyPr/>
        <a:lstStyle/>
        <a:p>
          <a:endParaRPr lang="ru-RU"/>
        </a:p>
      </dgm:t>
    </dgm:pt>
    <dgm:pt modelId="{DBC0CA16-1465-4211-A165-9E096E335E76}" type="sibTrans" cxnId="{189EDD6D-6248-4AB2-9671-0E35BF8498C9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ru-RU"/>
        </a:p>
      </dgm:t>
    </dgm:pt>
    <dgm:pt modelId="{0E17A57D-D954-4EA7-8E94-5C8B6C4DF12B}">
      <dgm:prSet phldrT="[Текст]" custT="1"/>
      <dgm:spPr/>
      <dgm:t>
        <a:bodyPr/>
        <a:lstStyle/>
        <a:p>
          <a:pPr algn="ctr"/>
          <a:r>
            <a:rPr lang="ru-RU" sz="2800" b="1" dirty="0" smtClean="0">
              <a:latin typeface="Book Antiqua" panose="02040602050305030304" pitchFamily="18" charset="0"/>
            </a:rPr>
            <a:t>19 </a:t>
          </a:r>
          <a:r>
            <a:rPr lang="ru-RU" sz="2800" b="1" dirty="0" smtClean="0">
              <a:latin typeface="Book Antiqua" panose="02040602050305030304" pitchFamily="18" charset="0"/>
            </a:rPr>
            <a:t>городских библиотек</a:t>
          </a:r>
          <a:endParaRPr lang="ru-RU" sz="2800" dirty="0">
            <a:latin typeface="Book Antiqua" panose="02040602050305030304" pitchFamily="18" charset="0"/>
          </a:endParaRPr>
        </a:p>
      </dgm:t>
    </dgm:pt>
    <dgm:pt modelId="{3FD86451-446A-4C8C-9BD2-7E519C5729CA}" type="parTrans" cxnId="{7C2D71C2-65E3-4269-AA3C-CB9636688B2E}">
      <dgm:prSet/>
      <dgm:spPr/>
      <dgm:t>
        <a:bodyPr/>
        <a:lstStyle/>
        <a:p>
          <a:endParaRPr lang="ru-RU"/>
        </a:p>
      </dgm:t>
    </dgm:pt>
    <dgm:pt modelId="{9DFA4452-33A1-4089-AB75-D64B695DA02A}" type="sibTrans" cxnId="{7C2D71C2-65E3-4269-AA3C-CB9636688B2E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ru-RU"/>
        </a:p>
      </dgm:t>
    </dgm:pt>
    <dgm:pt modelId="{7B676B0C-8A7A-4BDB-98A3-D3E3E38F6A7E}" type="pres">
      <dgm:prSet presAssocID="{36C17330-293C-4DCE-82E4-E0183B5F1CE5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C056884D-E5DB-4684-A761-7F35FC0E514E}" type="pres">
      <dgm:prSet presAssocID="{CB6C9162-959F-4F0F-BA8E-208376C196A9}" presName="parent_text_1" presStyleLbl="revTx" presStyleIdx="0" presStyleCnt="5" custScaleX="127650" custLinFactNeighborX="-4152" custLinFactNeighborY="289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A131A-03B5-43A9-B17F-61A80811AC3F}" type="pres">
      <dgm:prSet presAssocID="{CB6C9162-959F-4F0F-BA8E-208376C196A9}" presName="image_accent_1" presStyleCnt="0"/>
      <dgm:spPr/>
    </dgm:pt>
    <dgm:pt modelId="{C12FB695-4B6F-4B18-AB45-34063D553120}" type="pres">
      <dgm:prSet presAssocID="{CB6C9162-959F-4F0F-BA8E-208376C196A9}" presName="imageAccentRepeatNode" presStyleLbl="alignNode1" presStyleIdx="0" presStyleCnt="9"/>
      <dgm:spPr/>
    </dgm:pt>
    <dgm:pt modelId="{DED85207-99EC-4853-A72D-413F5D71897F}" type="pres">
      <dgm:prSet presAssocID="{CB6C9162-959F-4F0F-BA8E-208376C196A9}" presName="accent_1" presStyleLbl="alignNode1" presStyleIdx="1" presStyleCnt="9"/>
      <dgm:spPr/>
    </dgm:pt>
    <dgm:pt modelId="{142F4235-6D54-47E6-83F3-075134C31D7A}" type="pres">
      <dgm:prSet presAssocID="{D34E338D-6082-4353-A3DA-3F46CE24F118}" presName="image_1" presStyleCnt="0"/>
      <dgm:spPr/>
    </dgm:pt>
    <dgm:pt modelId="{B32BC005-72F0-4D63-BA8A-5470E38F14EE}" type="pres">
      <dgm:prSet presAssocID="{D34E338D-6082-4353-A3DA-3F46CE24F118}" presName="imageRepeatNode" presStyleLbl="fgImgPlace1" presStyleIdx="0" presStyleCnt="5"/>
      <dgm:spPr/>
      <dgm:t>
        <a:bodyPr/>
        <a:lstStyle/>
        <a:p>
          <a:endParaRPr lang="ru-RU"/>
        </a:p>
      </dgm:t>
    </dgm:pt>
    <dgm:pt modelId="{BBF62BB6-A81C-4848-B4F5-B674A099F21B}" type="pres">
      <dgm:prSet presAssocID="{4705972D-DB83-49DC-9606-C1A2E069CA5C}" presName="parent_text_2" presStyleLbl="revTx" presStyleIdx="1" presStyleCnt="5" custLinFactNeighborX="101" custLinFactNeighborY="-118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A6030-A5AB-4903-B343-6B1176FFFEC2}" type="pres">
      <dgm:prSet presAssocID="{4705972D-DB83-49DC-9606-C1A2E069CA5C}" presName="image_accent_2" presStyleCnt="0"/>
      <dgm:spPr/>
    </dgm:pt>
    <dgm:pt modelId="{CC6F04E1-CEAE-4C07-B09C-6A02186FDE98}" type="pres">
      <dgm:prSet presAssocID="{4705972D-DB83-49DC-9606-C1A2E069CA5C}" presName="imageAccentRepeatNode" presStyleLbl="alignNode1" presStyleIdx="2" presStyleCnt="9" custLinFactNeighborX="20038" custLinFactNeighborY="-36055"/>
      <dgm:spPr/>
    </dgm:pt>
    <dgm:pt modelId="{1FD6377E-2BCF-45AE-8158-BBEA92FC8694}" type="pres">
      <dgm:prSet presAssocID="{31139769-2BA2-4C76-90F7-C5F97C20D05D}" presName="image_2" presStyleCnt="0"/>
      <dgm:spPr/>
    </dgm:pt>
    <dgm:pt modelId="{9982193A-8981-4B01-A1E6-64E984DE65AE}" type="pres">
      <dgm:prSet presAssocID="{31139769-2BA2-4C76-90F7-C5F97C20D05D}" presName="imageRepeatNode" presStyleLbl="fgImgPlace1" presStyleIdx="1" presStyleCnt="5" custLinFactNeighborX="22705" custLinFactNeighborY="-39739"/>
      <dgm:spPr/>
      <dgm:t>
        <a:bodyPr/>
        <a:lstStyle/>
        <a:p>
          <a:endParaRPr lang="ru-RU"/>
        </a:p>
      </dgm:t>
    </dgm:pt>
    <dgm:pt modelId="{83E0CC3F-8D3F-45BA-82A4-3EEF9F690991}" type="pres">
      <dgm:prSet presAssocID="{4773E004-FF59-4E9A-B652-96808CA60861}" presName="image_accent_3" presStyleCnt="0"/>
      <dgm:spPr/>
    </dgm:pt>
    <dgm:pt modelId="{78A6B0A3-A684-499B-9EB1-B2AC7E74CBCE}" type="pres">
      <dgm:prSet presAssocID="{4773E004-FF59-4E9A-B652-96808CA60861}" presName="imageAccentRepeatNode" presStyleLbl="alignNode1" presStyleIdx="3" presStyleCnt="9" custLinFactNeighborX="14797" custLinFactNeighborY="-32437"/>
      <dgm:spPr/>
    </dgm:pt>
    <dgm:pt modelId="{8104A34C-6AEE-4F07-8D43-93F220F7ADD5}" type="pres">
      <dgm:prSet presAssocID="{4773E004-FF59-4E9A-B652-96808CA60861}" presName="parent_text_3" presStyleLbl="revTx" presStyleIdx="2" presStyleCnt="5" custLinFactNeighborX="1139" custLinFactNeighborY="-159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7578C-DD03-42DA-BE44-22E687E265EF}" type="pres">
      <dgm:prSet presAssocID="{4773E004-FF59-4E9A-B652-96808CA60861}" presName="accent_2" presStyleLbl="alignNode1" presStyleIdx="4" presStyleCnt="9"/>
      <dgm:spPr/>
    </dgm:pt>
    <dgm:pt modelId="{20CCBAAF-DFDE-467A-A26D-2F499434B054}" type="pres">
      <dgm:prSet presAssocID="{4773E004-FF59-4E9A-B652-96808CA60861}" presName="accent_3" presStyleLbl="alignNode1" presStyleIdx="5" presStyleCnt="9"/>
      <dgm:spPr/>
    </dgm:pt>
    <dgm:pt modelId="{7FD04756-AB5D-4814-93B8-7BECD5ECAB5B}" type="pres">
      <dgm:prSet presAssocID="{B6024002-B17A-4DEE-8FC5-FE30D521994B}" presName="image_3" presStyleCnt="0"/>
      <dgm:spPr/>
    </dgm:pt>
    <dgm:pt modelId="{F5C9F342-DCD6-4DA8-8941-FCC0BC1E96A5}" type="pres">
      <dgm:prSet presAssocID="{B6024002-B17A-4DEE-8FC5-FE30D521994B}" presName="imageRepeatNode" presStyleLbl="fgImgPlace1" presStyleIdx="2" presStyleCnt="5" custLinFactNeighborX="17114" custLinFactNeighborY="-35699"/>
      <dgm:spPr/>
      <dgm:t>
        <a:bodyPr/>
        <a:lstStyle/>
        <a:p>
          <a:endParaRPr lang="ru-RU"/>
        </a:p>
      </dgm:t>
    </dgm:pt>
    <dgm:pt modelId="{3ED86F4E-5654-4E52-A7B5-4AD26606F405}" type="pres">
      <dgm:prSet presAssocID="{9F2EB632-3647-4CE8-8690-F2E920728630}" presName="image_accent_4" presStyleCnt="0"/>
      <dgm:spPr/>
    </dgm:pt>
    <dgm:pt modelId="{E8943705-C39B-455D-9EE6-B03C9DE2FF20}" type="pres">
      <dgm:prSet presAssocID="{9F2EB632-3647-4CE8-8690-F2E920728630}" presName="imageAccentRepeatNode" presStyleLbl="alignNode1" presStyleIdx="6" presStyleCnt="9" custScaleX="224660" custScaleY="227135" custLinFactX="-100000" custLinFactNeighborX="-104810" custLinFactNeighborY="-18471"/>
      <dgm:spPr/>
    </dgm:pt>
    <dgm:pt modelId="{82EB7988-315C-4678-9802-E6614A864296}" type="pres">
      <dgm:prSet presAssocID="{9F2EB632-3647-4CE8-8690-F2E920728630}" presName="parent_text_4" presStyleLbl="revTx" presStyleIdx="3" presStyleCnt="5" custScaleX="165303" custLinFactX="-36199" custLinFactY="-100000" custLinFactNeighborX="-100000" custLinFactNeighborY="-1013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20D9C-895D-42BD-8E41-421B2CFAEDBD}" type="pres">
      <dgm:prSet presAssocID="{9F2EB632-3647-4CE8-8690-F2E920728630}" presName="accent_4" presStyleLbl="alignNode1" presStyleIdx="7" presStyleCnt="9"/>
      <dgm:spPr/>
    </dgm:pt>
    <dgm:pt modelId="{681DD75C-1722-4AFF-B0A9-19B18CB9EAE2}" type="pres">
      <dgm:prSet presAssocID="{DBC0CA16-1465-4211-A165-9E096E335E76}" presName="image_4" presStyleCnt="0"/>
      <dgm:spPr/>
    </dgm:pt>
    <dgm:pt modelId="{BB2512FB-4B9B-42CE-ABD6-9AFA53477147}" type="pres">
      <dgm:prSet presAssocID="{DBC0CA16-1465-4211-A165-9E096E335E76}" presName="imageRepeatNode" presStyleLbl="fgImgPlace1" presStyleIdx="3" presStyleCnt="5" custScaleX="245464" custScaleY="236083" custLinFactX="-100000" custLinFactNeighborX="-132097" custLinFactNeighborY="-22256"/>
      <dgm:spPr/>
      <dgm:t>
        <a:bodyPr/>
        <a:lstStyle/>
        <a:p>
          <a:endParaRPr lang="ru-RU"/>
        </a:p>
      </dgm:t>
    </dgm:pt>
    <dgm:pt modelId="{97E2D9D7-789E-46B8-AC5E-B377E2A625FD}" type="pres">
      <dgm:prSet presAssocID="{0E17A57D-D954-4EA7-8E94-5C8B6C4DF12B}" presName="image_accent_5" presStyleCnt="0"/>
      <dgm:spPr/>
    </dgm:pt>
    <dgm:pt modelId="{1D21EE13-036B-4258-9D11-96974338E692}" type="pres">
      <dgm:prSet presAssocID="{0E17A57D-D954-4EA7-8E94-5C8B6C4DF12B}" presName="imageAccentRepeatNode" presStyleLbl="alignNode1" presStyleIdx="8" presStyleCnt="9" custScaleX="246630" custScaleY="207458" custLinFactX="10696" custLinFactNeighborX="100000" custLinFactNeighborY="91267"/>
      <dgm:spPr/>
    </dgm:pt>
    <dgm:pt modelId="{08BD601C-7204-44AA-9628-1C84CB06D5E2}" type="pres">
      <dgm:prSet presAssocID="{0E17A57D-D954-4EA7-8E94-5C8B6C4DF12B}" presName="parent_text_5" presStyleLbl="revTx" presStyleIdx="4" presStyleCnt="5" custScaleX="127058" custLinFactNeighborX="7482" custLinFactNeighborY="-526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6976F-2567-49A0-AFB9-290E2A47E815}" type="pres">
      <dgm:prSet presAssocID="{9DFA4452-33A1-4089-AB75-D64B695DA02A}" presName="image_5" presStyleCnt="0"/>
      <dgm:spPr/>
    </dgm:pt>
    <dgm:pt modelId="{5E2A97F0-C1F8-47D5-8F8D-9E225359EB1D}" type="pres">
      <dgm:prSet presAssocID="{9DFA4452-33A1-4089-AB75-D64B695DA02A}" presName="imageRepeatNode" presStyleLbl="fgImgPlace1" presStyleIdx="4" presStyleCnt="5" custScaleX="258104" custScaleY="221971" custLinFactX="24524" custLinFactY="2232" custLinFactNeighborX="100000" custLinFactNeighborY="100000"/>
      <dgm:spPr/>
      <dgm:t>
        <a:bodyPr/>
        <a:lstStyle/>
        <a:p>
          <a:endParaRPr lang="ru-RU"/>
        </a:p>
      </dgm:t>
    </dgm:pt>
  </dgm:ptLst>
  <dgm:cxnLst>
    <dgm:cxn modelId="{025F5EFB-CB1D-407A-BA0D-0A7D18BE2DAB}" type="presOf" srcId="{4705972D-DB83-49DC-9606-C1A2E069CA5C}" destId="{BBF62BB6-A81C-4848-B4F5-B674A099F21B}" srcOrd="0" destOrd="0" presId="urn:microsoft.com/office/officeart/2008/layout/BubblePictureList"/>
    <dgm:cxn modelId="{077C88C8-ABCB-4152-8199-91FFB6F0F49B}" type="presOf" srcId="{B6024002-B17A-4DEE-8FC5-FE30D521994B}" destId="{F5C9F342-DCD6-4DA8-8941-FCC0BC1E96A5}" srcOrd="0" destOrd="0" presId="urn:microsoft.com/office/officeart/2008/layout/BubblePictureList"/>
    <dgm:cxn modelId="{7C2D71C2-65E3-4269-AA3C-CB9636688B2E}" srcId="{36C17330-293C-4DCE-82E4-E0183B5F1CE5}" destId="{0E17A57D-D954-4EA7-8E94-5C8B6C4DF12B}" srcOrd="4" destOrd="0" parTransId="{3FD86451-446A-4C8C-9BD2-7E519C5729CA}" sibTransId="{9DFA4452-33A1-4089-AB75-D64B695DA02A}"/>
    <dgm:cxn modelId="{AF1150A1-8CF1-47C9-9B86-8B45DB8D4F17}" srcId="{36C17330-293C-4DCE-82E4-E0183B5F1CE5}" destId="{4705972D-DB83-49DC-9606-C1A2E069CA5C}" srcOrd="1" destOrd="0" parTransId="{9565FC9B-5DEA-48CB-8E24-75FF3EC0A351}" sibTransId="{31139769-2BA2-4C76-90F7-C5F97C20D05D}"/>
    <dgm:cxn modelId="{37358F79-D32D-43E1-A71E-4A0A85F9DD8A}" type="presOf" srcId="{DBC0CA16-1465-4211-A165-9E096E335E76}" destId="{BB2512FB-4B9B-42CE-ABD6-9AFA53477147}" srcOrd="0" destOrd="0" presId="urn:microsoft.com/office/officeart/2008/layout/BubblePictureList"/>
    <dgm:cxn modelId="{593FCB54-3E5B-4CB3-8841-BD59EB9FF45C}" type="presOf" srcId="{36C17330-293C-4DCE-82E4-E0183B5F1CE5}" destId="{7B676B0C-8A7A-4BDB-98A3-D3E3E38F6A7E}" srcOrd="0" destOrd="0" presId="urn:microsoft.com/office/officeart/2008/layout/BubblePictureList"/>
    <dgm:cxn modelId="{307B2534-9FCF-4570-A204-625F235A3A42}" type="presOf" srcId="{CB6C9162-959F-4F0F-BA8E-208376C196A9}" destId="{C056884D-E5DB-4684-A761-7F35FC0E514E}" srcOrd="0" destOrd="0" presId="urn:microsoft.com/office/officeart/2008/layout/BubblePictureList"/>
    <dgm:cxn modelId="{B457848B-8D54-4B6D-BC9B-4848EC84BB20}" type="presOf" srcId="{4773E004-FF59-4E9A-B652-96808CA60861}" destId="{8104A34C-6AEE-4F07-8D43-93F220F7ADD5}" srcOrd="0" destOrd="0" presId="urn:microsoft.com/office/officeart/2008/layout/BubblePictureList"/>
    <dgm:cxn modelId="{4EB92723-EC5A-4615-8384-3DC95F6C26C1}" type="presOf" srcId="{9F2EB632-3647-4CE8-8690-F2E920728630}" destId="{82EB7988-315C-4678-9802-E6614A864296}" srcOrd="0" destOrd="0" presId="urn:microsoft.com/office/officeart/2008/layout/BubblePictureList"/>
    <dgm:cxn modelId="{189EDD6D-6248-4AB2-9671-0E35BF8498C9}" srcId="{36C17330-293C-4DCE-82E4-E0183B5F1CE5}" destId="{9F2EB632-3647-4CE8-8690-F2E920728630}" srcOrd="3" destOrd="0" parTransId="{1CAC4C5D-042C-4411-92F6-E247F25D0385}" sibTransId="{DBC0CA16-1465-4211-A165-9E096E335E76}"/>
    <dgm:cxn modelId="{7ACF5C29-886F-47A6-B441-41EA809558E9}" type="presOf" srcId="{D34E338D-6082-4353-A3DA-3F46CE24F118}" destId="{B32BC005-72F0-4D63-BA8A-5470E38F14EE}" srcOrd="0" destOrd="0" presId="urn:microsoft.com/office/officeart/2008/layout/BubblePictureList"/>
    <dgm:cxn modelId="{DF073789-CBF7-4CE7-8143-27E943E78761}" type="presOf" srcId="{0E17A57D-D954-4EA7-8E94-5C8B6C4DF12B}" destId="{08BD601C-7204-44AA-9628-1C84CB06D5E2}" srcOrd="0" destOrd="0" presId="urn:microsoft.com/office/officeart/2008/layout/BubblePictureList"/>
    <dgm:cxn modelId="{7ED32452-0006-4B0C-926B-617A3C0121B2}" srcId="{36C17330-293C-4DCE-82E4-E0183B5F1CE5}" destId="{4773E004-FF59-4E9A-B652-96808CA60861}" srcOrd="2" destOrd="0" parTransId="{EE0D388B-8009-4AA3-8E87-0AA6C1767388}" sibTransId="{B6024002-B17A-4DEE-8FC5-FE30D521994B}"/>
    <dgm:cxn modelId="{69617244-C571-4750-BB92-FE2540914729}" type="presOf" srcId="{31139769-2BA2-4C76-90F7-C5F97C20D05D}" destId="{9982193A-8981-4B01-A1E6-64E984DE65AE}" srcOrd="0" destOrd="0" presId="urn:microsoft.com/office/officeart/2008/layout/BubblePictureList"/>
    <dgm:cxn modelId="{FE529EEB-56AC-4FB5-AD49-74D9A1B5FDB9}" srcId="{36C17330-293C-4DCE-82E4-E0183B5F1CE5}" destId="{CB6C9162-959F-4F0F-BA8E-208376C196A9}" srcOrd="0" destOrd="0" parTransId="{FD4267E4-462A-4CC3-AD80-A3844D9F77B1}" sibTransId="{D34E338D-6082-4353-A3DA-3F46CE24F118}"/>
    <dgm:cxn modelId="{C88C196D-4F0B-4568-B950-EDEB5C7A479A}" type="presOf" srcId="{9DFA4452-33A1-4089-AB75-D64B695DA02A}" destId="{5E2A97F0-C1F8-47D5-8F8D-9E225359EB1D}" srcOrd="0" destOrd="0" presId="urn:microsoft.com/office/officeart/2008/layout/BubblePictureList"/>
    <dgm:cxn modelId="{97E733D2-EC49-4F6F-AFEF-1035E45B8B5D}" type="presParOf" srcId="{7B676B0C-8A7A-4BDB-98A3-D3E3E38F6A7E}" destId="{C056884D-E5DB-4684-A761-7F35FC0E514E}" srcOrd="0" destOrd="0" presId="urn:microsoft.com/office/officeart/2008/layout/BubblePictureList"/>
    <dgm:cxn modelId="{94774A0D-DE10-4727-9B86-539128C14442}" type="presParOf" srcId="{7B676B0C-8A7A-4BDB-98A3-D3E3E38F6A7E}" destId="{974A131A-03B5-43A9-B17F-61A80811AC3F}" srcOrd="1" destOrd="0" presId="urn:microsoft.com/office/officeart/2008/layout/BubblePictureList"/>
    <dgm:cxn modelId="{280AF136-ACCF-4A26-BC72-ACD365081F84}" type="presParOf" srcId="{974A131A-03B5-43A9-B17F-61A80811AC3F}" destId="{C12FB695-4B6F-4B18-AB45-34063D553120}" srcOrd="0" destOrd="0" presId="urn:microsoft.com/office/officeart/2008/layout/BubblePictureList"/>
    <dgm:cxn modelId="{0F4D6D4B-52A5-4317-A2AE-9E0DCE7B1C20}" type="presParOf" srcId="{7B676B0C-8A7A-4BDB-98A3-D3E3E38F6A7E}" destId="{DED85207-99EC-4853-A72D-413F5D71897F}" srcOrd="2" destOrd="0" presId="urn:microsoft.com/office/officeart/2008/layout/BubblePictureList"/>
    <dgm:cxn modelId="{6DCD5CAE-47FF-427D-8BB8-470806EA59B2}" type="presParOf" srcId="{7B676B0C-8A7A-4BDB-98A3-D3E3E38F6A7E}" destId="{142F4235-6D54-47E6-83F3-075134C31D7A}" srcOrd="3" destOrd="0" presId="urn:microsoft.com/office/officeart/2008/layout/BubblePictureList"/>
    <dgm:cxn modelId="{4EDB57F7-A121-4AB9-9EF6-9D80273213AC}" type="presParOf" srcId="{142F4235-6D54-47E6-83F3-075134C31D7A}" destId="{B32BC005-72F0-4D63-BA8A-5470E38F14EE}" srcOrd="0" destOrd="0" presId="urn:microsoft.com/office/officeart/2008/layout/BubblePictureList"/>
    <dgm:cxn modelId="{3755F533-D33B-4FB7-AD75-636027D00B51}" type="presParOf" srcId="{7B676B0C-8A7A-4BDB-98A3-D3E3E38F6A7E}" destId="{BBF62BB6-A81C-4848-B4F5-B674A099F21B}" srcOrd="4" destOrd="0" presId="urn:microsoft.com/office/officeart/2008/layout/BubblePictureList"/>
    <dgm:cxn modelId="{3700295B-6AA8-4B35-A4CE-B02B50C7E687}" type="presParOf" srcId="{7B676B0C-8A7A-4BDB-98A3-D3E3E38F6A7E}" destId="{0B9A6030-A5AB-4903-B343-6B1176FFFEC2}" srcOrd="5" destOrd="0" presId="urn:microsoft.com/office/officeart/2008/layout/BubblePictureList"/>
    <dgm:cxn modelId="{08E4A290-1D7F-471B-9E2E-70A9CF2DD9D4}" type="presParOf" srcId="{0B9A6030-A5AB-4903-B343-6B1176FFFEC2}" destId="{CC6F04E1-CEAE-4C07-B09C-6A02186FDE98}" srcOrd="0" destOrd="0" presId="urn:microsoft.com/office/officeart/2008/layout/BubblePictureList"/>
    <dgm:cxn modelId="{01272301-BFA3-48DB-8CCA-B42B48844973}" type="presParOf" srcId="{7B676B0C-8A7A-4BDB-98A3-D3E3E38F6A7E}" destId="{1FD6377E-2BCF-45AE-8158-BBEA92FC8694}" srcOrd="6" destOrd="0" presId="urn:microsoft.com/office/officeart/2008/layout/BubblePictureList"/>
    <dgm:cxn modelId="{AC103975-FF39-4817-8D59-542396FBB0EF}" type="presParOf" srcId="{1FD6377E-2BCF-45AE-8158-BBEA92FC8694}" destId="{9982193A-8981-4B01-A1E6-64E984DE65AE}" srcOrd="0" destOrd="0" presId="urn:microsoft.com/office/officeart/2008/layout/BubblePictureList"/>
    <dgm:cxn modelId="{E92338B9-50E4-4960-AE4F-F4E3006A6552}" type="presParOf" srcId="{7B676B0C-8A7A-4BDB-98A3-D3E3E38F6A7E}" destId="{83E0CC3F-8D3F-45BA-82A4-3EEF9F690991}" srcOrd="7" destOrd="0" presId="urn:microsoft.com/office/officeart/2008/layout/BubblePictureList"/>
    <dgm:cxn modelId="{28D06876-9EBB-4765-A797-55AE4DF8F692}" type="presParOf" srcId="{83E0CC3F-8D3F-45BA-82A4-3EEF9F690991}" destId="{78A6B0A3-A684-499B-9EB1-B2AC7E74CBCE}" srcOrd="0" destOrd="0" presId="urn:microsoft.com/office/officeart/2008/layout/BubblePictureList"/>
    <dgm:cxn modelId="{6E8A5CAE-C87D-4935-B9D2-BADF33A6E6B4}" type="presParOf" srcId="{7B676B0C-8A7A-4BDB-98A3-D3E3E38F6A7E}" destId="{8104A34C-6AEE-4F07-8D43-93F220F7ADD5}" srcOrd="8" destOrd="0" presId="urn:microsoft.com/office/officeart/2008/layout/BubblePictureList"/>
    <dgm:cxn modelId="{D0AF49F2-D444-4A6D-BEEB-BF3BF4628647}" type="presParOf" srcId="{7B676B0C-8A7A-4BDB-98A3-D3E3E38F6A7E}" destId="{9C47578C-DD03-42DA-BE44-22E687E265EF}" srcOrd="9" destOrd="0" presId="urn:microsoft.com/office/officeart/2008/layout/BubblePictureList"/>
    <dgm:cxn modelId="{9DEA61A6-9B98-46EF-956A-C86C9ECE86E7}" type="presParOf" srcId="{7B676B0C-8A7A-4BDB-98A3-D3E3E38F6A7E}" destId="{20CCBAAF-DFDE-467A-A26D-2F499434B054}" srcOrd="10" destOrd="0" presId="urn:microsoft.com/office/officeart/2008/layout/BubblePictureList"/>
    <dgm:cxn modelId="{366686F9-D545-4AA5-AAD4-5723F8F3BDC0}" type="presParOf" srcId="{7B676B0C-8A7A-4BDB-98A3-D3E3E38F6A7E}" destId="{7FD04756-AB5D-4814-93B8-7BECD5ECAB5B}" srcOrd="11" destOrd="0" presId="urn:microsoft.com/office/officeart/2008/layout/BubblePictureList"/>
    <dgm:cxn modelId="{A921F468-0EBC-4074-80EE-8CB86509F880}" type="presParOf" srcId="{7FD04756-AB5D-4814-93B8-7BECD5ECAB5B}" destId="{F5C9F342-DCD6-4DA8-8941-FCC0BC1E96A5}" srcOrd="0" destOrd="0" presId="urn:microsoft.com/office/officeart/2008/layout/BubblePictureList"/>
    <dgm:cxn modelId="{E73674B3-4084-489B-BA08-219E8D5EE2A3}" type="presParOf" srcId="{7B676B0C-8A7A-4BDB-98A3-D3E3E38F6A7E}" destId="{3ED86F4E-5654-4E52-A7B5-4AD26606F405}" srcOrd="12" destOrd="0" presId="urn:microsoft.com/office/officeart/2008/layout/BubblePictureList"/>
    <dgm:cxn modelId="{1D5BD082-0F05-4403-B7A3-C8196D6B3A33}" type="presParOf" srcId="{3ED86F4E-5654-4E52-A7B5-4AD26606F405}" destId="{E8943705-C39B-455D-9EE6-B03C9DE2FF20}" srcOrd="0" destOrd="0" presId="urn:microsoft.com/office/officeart/2008/layout/BubblePictureList"/>
    <dgm:cxn modelId="{11991109-B4A5-43A1-B7CC-0879BCD1AA6C}" type="presParOf" srcId="{7B676B0C-8A7A-4BDB-98A3-D3E3E38F6A7E}" destId="{82EB7988-315C-4678-9802-E6614A864296}" srcOrd="13" destOrd="0" presId="urn:microsoft.com/office/officeart/2008/layout/BubblePictureList"/>
    <dgm:cxn modelId="{4F51B0F0-8E58-4BEA-887F-0A92127F14CA}" type="presParOf" srcId="{7B676B0C-8A7A-4BDB-98A3-D3E3E38F6A7E}" destId="{8B020D9C-895D-42BD-8E41-421B2CFAEDBD}" srcOrd="14" destOrd="0" presId="urn:microsoft.com/office/officeart/2008/layout/BubblePictureList"/>
    <dgm:cxn modelId="{B46DF939-3C20-4A23-A5A5-B4A9A9BDA753}" type="presParOf" srcId="{7B676B0C-8A7A-4BDB-98A3-D3E3E38F6A7E}" destId="{681DD75C-1722-4AFF-B0A9-19B18CB9EAE2}" srcOrd="15" destOrd="0" presId="urn:microsoft.com/office/officeart/2008/layout/BubblePictureList"/>
    <dgm:cxn modelId="{E089C7D0-7201-4D21-AA94-ADAA344FE373}" type="presParOf" srcId="{681DD75C-1722-4AFF-B0A9-19B18CB9EAE2}" destId="{BB2512FB-4B9B-42CE-ABD6-9AFA53477147}" srcOrd="0" destOrd="0" presId="urn:microsoft.com/office/officeart/2008/layout/BubblePictureList"/>
    <dgm:cxn modelId="{A2D729AF-F42A-436B-83C8-E9D5220DFAFD}" type="presParOf" srcId="{7B676B0C-8A7A-4BDB-98A3-D3E3E38F6A7E}" destId="{97E2D9D7-789E-46B8-AC5E-B377E2A625FD}" srcOrd="16" destOrd="0" presId="urn:microsoft.com/office/officeart/2008/layout/BubblePictureList"/>
    <dgm:cxn modelId="{7C4C8021-F867-49BB-AEF3-6C32DB52D584}" type="presParOf" srcId="{97E2D9D7-789E-46B8-AC5E-B377E2A625FD}" destId="{1D21EE13-036B-4258-9D11-96974338E692}" srcOrd="0" destOrd="0" presId="urn:microsoft.com/office/officeart/2008/layout/BubblePictureList"/>
    <dgm:cxn modelId="{38AEA5FC-55B0-4E1D-BCA6-B3FAC2CF5EAF}" type="presParOf" srcId="{7B676B0C-8A7A-4BDB-98A3-D3E3E38F6A7E}" destId="{08BD601C-7204-44AA-9628-1C84CB06D5E2}" srcOrd="17" destOrd="0" presId="urn:microsoft.com/office/officeart/2008/layout/BubblePictureList"/>
    <dgm:cxn modelId="{70D292D5-4F2B-4EF4-AE84-EF7AE1FEE2C8}" type="presParOf" srcId="{7B676B0C-8A7A-4BDB-98A3-D3E3E38F6A7E}" destId="{8766976F-2567-49A0-AFB9-290E2A47E815}" srcOrd="18" destOrd="0" presId="urn:microsoft.com/office/officeart/2008/layout/BubblePictureList"/>
    <dgm:cxn modelId="{1804849E-B8BF-4D83-8CF6-C1B8D20A5DB5}" type="presParOf" srcId="{8766976F-2567-49A0-AFB9-290E2A47E815}" destId="{5E2A97F0-C1F8-47D5-8F8D-9E225359EB1D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C17330-293C-4DCE-82E4-E0183B5F1CE5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B6C9162-959F-4F0F-BA8E-208376C196A9}">
      <dgm:prSet phldrT="[Текст]" custT="1"/>
      <dgm:spPr/>
      <dgm:t>
        <a:bodyPr/>
        <a:lstStyle/>
        <a:p>
          <a:r>
            <a:rPr lang="ru-RU" sz="1400" b="1" dirty="0" smtClean="0">
              <a:latin typeface="Bookman Old Style" panose="02050604050505020204" pitchFamily="18" charset="0"/>
            </a:rPr>
            <a:t>Комфортное пространство для проведения мероприятий</a:t>
          </a:r>
          <a:endParaRPr lang="ru-RU" sz="1400" b="1" dirty="0">
            <a:latin typeface="Bookman Old Style" panose="02050604050505020204" pitchFamily="18" charset="0"/>
          </a:endParaRPr>
        </a:p>
      </dgm:t>
    </dgm:pt>
    <dgm:pt modelId="{FD4267E4-462A-4CC3-AD80-A3844D9F77B1}" type="parTrans" cxnId="{FE529EEB-56AC-4FB5-AD49-74D9A1B5FDB9}">
      <dgm:prSet/>
      <dgm:spPr/>
      <dgm:t>
        <a:bodyPr/>
        <a:lstStyle/>
        <a:p>
          <a:endParaRPr lang="ru-RU"/>
        </a:p>
      </dgm:t>
    </dgm:pt>
    <dgm:pt modelId="{D34E338D-6082-4353-A3DA-3F46CE24F118}" type="sibTrans" cxnId="{FE529EEB-56AC-4FB5-AD49-74D9A1B5FDB9}">
      <dgm:prSet/>
      <dgm:spPr/>
      <dgm:t>
        <a:bodyPr/>
        <a:lstStyle/>
        <a:p>
          <a:endParaRPr lang="ru-RU"/>
        </a:p>
      </dgm:t>
    </dgm:pt>
    <dgm:pt modelId="{4705972D-DB83-49DC-9606-C1A2E069CA5C}">
      <dgm:prSet phldrT="[Текст]" custT="1"/>
      <dgm:spPr/>
      <dgm:t>
        <a:bodyPr/>
        <a:lstStyle/>
        <a:p>
          <a:r>
            <a:rPr lang="ru-RU" sz="1400" b="1" dirty="0" smtClean="0">
              <a:latin typeface="Bookman Old Style" panose="02050604050505020204" pitchFamily="18" charset="0"/>
            </a:rPr>
            <a:t>Собственные проекты и помощь в реализации молодежных проектов</a:t>
          </a:r>
          <a:endParaRPr lang="ru-RU" sz="1400" b="1" dirty="0">
            <a:latin typeface="Bookman Old Style" panose="02050604050505020204" pitchFamily="18" charset="0"/>
          </a:endParaRPr>
        </a:p>
      </dgm:t>
    </dgm:pt>
    <dgm:pt modelId="{9565FC9B-5DEA-48CB-8E24-75FF3EC0A351}" type="parTrans" cxnId="{AF1150A1-8CF1-47C9-9B86-8B45DB8D4F17}">
      <dgm:prSet/>
      <dgm:spPr/>
      <dgm:t>
        <a:bodyPr/>
        <a:lstStyle/>
        <a:p>
          <a:endParaRPr lang="ru-RU"/>
        </a:p>
      </dgm:t>
    </dgm:pt>
    <dgm:pt modelId="{31139769-2BA2-4C76-90F7-C5F97C20D05D}" type="sibTrans" cxnId="{AF1150A1-8CF1-47C9-9B86-8B45DB8D4F17}">
      <dgm:prSet/>
      <dgm:spPr/>
      <dgm:t>
        <a:bodyPr/>
        <a:lstStyle/>
        <a:p>
          <a:endParaRPr lang="ru-RU"/>
        </a:p>
      </dgm:t>
    </dgm:pt>
    <dgm:pt modelId="{4773E004-FF59-4E9A-B652-96808CA6086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latin typeface="Bookman Old Style" panose="02050604050505020204" pitchFamily="18" charset="0"/>
            </a:rPr>
            <a:t>Площадка развития креативных индустрий «Гений места»</a:t>
          </a:r>
          <a:endParaRPr lang="ru-RU" sz="1600" dirty="0">
            <a:latin typeface="Bookman Old Style" panose="02050604050505020204" pitchFamily="18" charset="0"/>
          </a:endParaRPr>
        </a:p>
      </dgm:t>
    </dgm:pt>
    <dgm:pt modelId="{EE0D388B-8009-4AA3-8E87-0AA6C1767388}" type="parTrans" cxnId="{7ED32452-0006-4B0C-926B-617A3C0121B2}">
      <dgm:prSet/>
      <dgm:spPr/>
      <dgm:t>
        <a:bodyPr/>
        <a:lstStyle/>
        <a:p>
          <a:endParaRPr lang="ru-RU"/>
        </a:p>
      </dgm:t>
    </dgm:pt>
    <dgm:pt modelId="{B6024002-B17A-4DEE-8FC5-FE30D521994B}" type="sibTrans" cxnId="{7ED32452-0006-4B0C-926B-617A3C0121B2}">
      <dgm:prSet/>
      <dgm:spPr/>
      <dgm:t>
        <a:bodyPr/>
        <a:lstStyle/>
        <a:p>
          <a:endParaRPr lang="ru-RU"/>
        </a:p>
      </dgm:t>
    </dgm:pt>
    <dgm:pt modelId="{9F2EB632-3647-4CE8-8690-F2E920728630}">
      <dgm:prSet phldrT="[Текст]" custT="1"/>
      <dgm:spPr/>
      <dgm:t>
        <a:bodyPr/>
        <a:lstStyle/>
        <a:p>
          <a:r>
            <a:rPr lang="ru-RU" sz="1600" b="1" dirty="0" smtClean="0">
              <a:latin typeface="Bookman Old Style" panose="02050604050505020204" pitchFamily="18" charset="0"/>
            </a:rPr>
            <a:t>Фонд литературы по всем областям знаний</a:t>
          </a:r>
          <a:endParaRPr lang="ru-RU" sz="1600" b="1" dirty="0">
            <a:latin typeface="Bookman Old Style" panose="02050604050505020204" pitchFamily="18" charset="0"/>
          </a:endParaRPr>
        </a:p>
      </dgm:t>
    </dgm:pt>
    <dgm:pt modelId="{1CAC4C5D-042C-4411-92F6-E247F25D0385}" type="parTrans" cxnId="{189EDD6D-6248-4AB2-9671-0E35BF8498C9}">
      <dgm:prSet/>
      <dgm:spPr/>
      <dgm:t>
        <a:bodyPr/>
        <a:lstStyle/>
        <a:p>
          <a:endParaRPr lang="ru-RU"/>
        </a:p>
      </dgm:t>
    </dgm:pt>
    <dgm:pt modelId="{DBC0CA16-1465-4211-A165-9E096E335E76}" type="sibTrans" cxnId="{189EDD6D-6248-4AB2-9671-0E35BF8498C9}">
      <dgm:prSet/>
      <dgm:spPr/>
      <dgm:t>
        <a:bodyPr/>
        <a:lstStyle/>
        <a:p>
          <a:endParaRPr lang="ru-RU"/>
        </a:p>
      </dgm:t>
    </dgm:pt>
    <dgm:pt modelId="{0E17A57D-D954-4EA7-8E94-5C8B6C4DF12B}">
      <dgm:prSet phldrT="[Текст]" custT="1"/>
      <dgm:spPr/>
      <dgm:t>
        <a:bodyPr/>
        <a:lstStyle/>
        <a:p>
          <a:r>
            <a:rPr lang="ru-RU" sz="1400" b="1" dirty="0" smtClean="0">
              <a:latin typeface="Bookman Old Style" panose="02050604050505020204" pitchFamily="18" charset="0"/>
            </a:rPr>
            <a:t>Творческие связи с организациями города</a:t>
          </a:r>
          <a:endParaRPr lang="ru-RU" sz="1400" b="1" dirty="0">
            <a:latin typeface="Bookman Old Style" panose="02050604050505020204" pitchFamily="18" charset="0"/>
          </a:endParaRPr>
        </a:p>
      </dgm:t>
    </dgm:pt>
    <dgm:pt modelId="{3FD86451-446A-4C8C-9BD2-7E519C5729CA}" type="parTrans" cxnId="{7C2D71C2-65E3-4269-AA3C-CB9636688B2E}">
      <dgm:prSet/>
      <dgm:spPr/>
      <dgm:t>
        <a:bodyPr/>
        <a:lstStyle/>
        <a:p>
          <a:endParaRPr lang="ru-RU"/>
        </a:p>
      </dgm:t>
    </dgm:pt>
    <dgm:pt modelId="{9DFA4452-33A1-4089-AB75-D64B695DA02A}" type="sibTrans" cxnId="{7C2D71C2-65E3-4269-AA3C-CB9636688B2E}">
      <dgm:prSet/>
      <dgm:spPr/>
      <dgm:t>
        <a:bodyPr/>
        <a:lstStyle/>
        <a:p>
          <a:endParaRPr lang="ru-RU"/>
        </a:p>
      </dgm:t>
    </dgm:pt>
    <dgm:pt modelId="{575DC580-5CCA-4A26-BAB1-7D2C8D0479A3}" type="pres">
      <dgm:prSet presAssocID="{36C17330-293C-4DCE-82E4-E0183B5F1C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017509-2300-47CB-B406-A6D42E6C5AF9}" type="pres">
      <dgm:prSet presAssocID="{36C17330-293C-4DCE-82E4-E0183B5F1CE5}" presName="fgShape" presStyleLbl="fgShp" presStyleIdx="0" presStyleCnt="1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506FFAB6-0EF7-4578-A7C7-8FCA9818CAE4}" type="pres">
      <dgm:prSet presAssocID="{36C17330-293C-4DCE-82E4-E0183B5F1CE5}" presName="linComp" presStyleCnt="0"/>
      <dgm:spPr/>
      <dgm:t>
        <a:bodyPr/>
        <a:lstStyle/>
        <a:p>
          <a:endParaRPr lang="ru-RU"/>
        </a:p>
      </dgm:t>
    </dgm:pt>
    <dgm:pt modelId="{5E47B9CF-C726-46E8-89CD-9AD2178FE44D}" type="pres">
      <dgm:prSet presAssocID="{CB6C9162-959F-4F0F-BA8E-208376C196A9}" presName="compNode" presStyleCnt="0"/>
      <dgm:spPr/>
      <dgm:t>
        <a:bodyPr/>
        <a:lstStyle/>
        <a:p>
          <a:endParaRPr lang="ru-RU"/>
        </a:p>
      </dgm:t>
    </dgm:pt>
    <dgm:pt modelId="{5267627F-8802-4FC4-9EF5-CC684956CBA7}" type="pres">
      <dgm:prSet presAssocID="{CB6C9162-959F-4F0F-BA8E-208376C196A9}" presName="bkgdShape" presStyleLbl="node1" presStyleIdx="0" presStyleCnt="5" custLinFactNeighborY="209"/>
      <dgm:spPr/>
      <dgm:t>
        <a:bodyPr/>
        <a:lstStyle/>
        <a:p>
          <a:endParaRPr lang="ru-RU"/>
        </a:p>
      </dgm:t>
    </dgm:pt>
    <dgm:pt modelId="{2E857257-CCE2-4B4E-B739-1AB1D09692FA}" type="pres">
      <dgm:prSet presAssocID="{CB6C9162-959F-4F0F-BA8E-208376C196A9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C35A6-F4E6-49EF-9DEF-E66743AE64EE}" type="pres">
      <dgm:prSet presAssocID="{CB6C9162-959F-4F0F-BA8E-208376C196A9}" presName="invisiNode" presStyleLbl="node1" presStyleIdx="0" presStyleCnt="5"/>
      <dgm:spPr/>
      <dgm:t>
        <a:bodyPr/>
        <a:lstStyle/>
        <a:p>
          <a:endParaRPr lang="ru-RU"/>
        </a:p>
      </dgm:t>
    </dgm:pt>
    <dgm:pt modelId="{8F7CB650-F77A-47D4-9893-BB8691BBACAB}" type="pres">
      <dgm:prSet presAssocID="{CB6C9162-959F-4F0F-BA8E-208376C196A9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  <dgm:pt modelId="{59BD7B62-FD4C-438F-A847-8CD4EE0C3977}" type="pres">
      <dgm:prSet presAssocID="{D34E338D-6082-4353-A3DA-3F46CE24F11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4556C18-C292-4DEB-80E7-D70072CF981A}" type="pres">
      <dgm:prSet presAssocID="{4705972D-DB83-49DC-9606-C1A2E069CA5C}" presName="compNode" presStyleCnt="0"/>
      <dgm:spPr/>
      <dgm:t>
        <a:bodyPr/>
        <a:lstStyle/>
        <a:p>
          <a:endParaRPr lang="ru-RU"/>
        </a:p>
      </dgm:t>
    </dgm:pt>
    <dgm:pt modelId="{B48D73D3-F1AA-492D-B855-7E33E7171617}" type="pres">
      <dgm:prSet presAssocID="{4705972D-DB83-49DC-9606-C1A2E069CA5C}" presName="bkgdShape" presStyleLbl="node1" presStyleIdx="1" presStyleCnt="5"/>
      <dgm:spPr/>
      <dgm:t>
        <a:bodyPr/>
        <a:lstStyle/>
        <a:p>
          <a:endParaRPr lang="ru-RU"/>
        </a:p>
      </dgm:t>
    </dgm:pt>
    <dgm:pt modelId="{7634930B-1A28-42EB-BDF7-C1FF216878D5}" type="pres">
      <dgm:prSet presAssocID="{4705972D-DB83-49DC-9606-C1A2E069CA5C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C1C4F-BFFC-4A76-A2DC-2B76BDB092E2}" type="pres">
      <dgm:prSet presAssocID="{4705972D-DB83-49DC-9606-C1A2E069CA5C}" presName="invisiNode" presStyleLbl="node1" presStyleIdx="1" presStyleCnt="5"/>
      <dgm:spPr/>
      <dgm:t>
        <a:bodyPr/>
        <a:lstStyle/>
        <a:p>
          <a:endParaRPr lang="ru-RU"/>
        </a:p>
      </dgm:t>
    </dgm:pt>
    <dgm:pt modelId="{2953DF3A-D61B-476B-8453-598024851399}" type="pres">
      <dgm:prSet presAssocID="{4705972D-DB83-49DC-9606-C1A2E069CA5C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ru-RU"/>
        </a:p>
      </dgm:t>
    </dgm:pt>
    <dgm:pt modelId="{58B0B2B2-6ECE-471E-9B9A-25E757A41C6A}" type="pres">
      <dgm:prSet presAssocID="{31139769-2BA2-4C76-90F7-C5F97C20D05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08A8BE9-C89F-48B6-8623-45A436A1504F}" type="pres">
      <dgm:prSet presAssocID="{4773E004-FF59-4E9A-B652-96808CA60861}" presName="compNode" presStyleCnt="0"/>
      <dgm:spPr/>
      <dgm:t>
        <a:bodyPr/>
        <a:lstStyle/>
        <a:p>
          <a:endParaRPr lang="ru-RU"/>
        </a:p>
      </dgm:t>
    </dgm:pt>
    <dgm:pt modelId="{9420FF0D-FBD9-4C88-9D2C-DF2F7ADD6C75}" type="pres">
      <dgm:prSet presAssocID="{4773E004-FF59-4E9A-B652-96808CA60861}" presName="bkgdShape" presStyleLbl="node1" presStyleIdx="2" presStyleCnt="5" custLinFactNeighborY="419"/>
      <dgm:spPr/>
      <dgm:t>
        <a:bodyPr/>
        <a:lstStyle/>
        <a:p>
          <a:endParaRPr lang="ru-RU"/>
        </a:p>
      </dgm:t>
    </dgm:pt>
    <dgm:pt modelId="{775137CD-D414-4A5F-9137-D68B80665E92}" type="pres">
      <dgm:prSet presAssocID="{4773E004-FF59-4E9A-B652-96808CA60861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AF9AD-A48F-43D5-A3BE-8FD37ED2DC71}" type="pres">
      <dgm:prSet presAssocID="{4773E004-FF59-4E9A-B652-96808CA60861}" presName="invisiNode" presStyleLbl="node1" presStyleIdx="2" presStyleCnt="5"/>
      <dgm:spPr/>
      <dgm:t>
        <a:bodyPr/>
        <a:lstStyle/>
        <a:p>
          <a:endParaRPr lang="ru-RU"/>
        </a:p>
      </dgm:t>
    </dgm:pt>
    <dgm:pt modelId="{0685EF93-7086-40F7-A2EA-B4C3315FCC36}" type="pres">
      <dgm:prSet presAssocID="{4773E004-FF59-4E9A-B652-96808CA60861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ru-RU"/>
        </a:p>
      </dgm:t>
    </dgm:pt>
    <dgm:pt modelId="{36A8C4C4-9ADB-4853-9E07-1033E3BA7D30}" type="pres">
      <dgm:prSet presAssocID="{B6024002-B17A-4DEE-8FC5-FE30D521994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157C289-50AB-40EA-BDFF-584E1803C7E6}" type="pres">
      <dgm:prSet presAssocID="{9F2EB632-3647-4CE8-8690-F2E920728630}" presName="compNode" presStyleCnt="0"/>
      <dgm:spPr/>
      <dgm:t>
        <a:bodyPr/>
        <a:lstStyle/>
        <a:p>
          <a:endParaRPr lang="ru-RU"/>
        </a:p>
      </dgm:t>
    </dgm:pt>
    <dgm:pt modelId="{6D1A3780-05A0-4EC1-B555-6BDEA8D1B365}" type="pres">
      <dgm:prSet presAssocID="{9F2EB632-3647-4CE8-8690-F2E920728630}" presName="bkgdShape" presStyleLbl="node1" presStyleIdx="3" presStyleCnt="5"/>
      <dgm:spPr/>
      <dgm:t>
        <a:bodyPr/>
        <a:lstStyle/>
        <a:p>
          <a:endParaRPr lang="ru-RU"/>
        </a:p>
      </dgm:t>
    </dgm:pt>
    <dgm:pt modelId="{4E82DBDD-BF17-4FD0-89FD-D32B5998F0D1}" type="pres">
      <dgm:prSet presAssocID="{9F2EB632-3647-4CE8-8690-F2E920728630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7C813-9BBC-4D52-B854-5DFFFE0B8B63}" type="pres">
      <dgm:prSet presAssocID="{9F2EB632-3647-4CE8-8690-F2E920728630}" presName="invisiNode" presStyleLbl="node1" presStyleIdx="3" presStyleCnt="5"/>
      <dgm:spPr/>
      <dgm:t>
        <a:bodyPr/>
        <a:lstStyle/>
        <a:p>
          <a:endParaRPr lang="ru-RU"/>
        </a:p>
      </dgm:t>
    </dgm:pt>
    <dgm:pt modelId="{A1E2C8C1-0D04-4DE8-AB1C-DCD8B25B8A61}" type="pres">
      <dgm:prSet presAssocID="{9F2EB632-3647-4CE8-8690-F2E920728630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ru-RU"/>
        </a:p>
      </dgm:t>
    </dgm:pt>
    <dgm:pt modelId="{B5E16D28-6886-4ECA-A8E5-D70538DCD0CC}" type="pres">
      <dgm:prSet presAssocID="{DBC0CA16-1465-4211-A165-9E096E335E7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135E1B7-0589-4FFD-95F7-2E09EF40C8AD}" type="pres">
      <dgm:prSet presAssocID="{0E17A57D-D954-4EA7-8E94-5C8B6C4DF12B}" presName="compNode" presStyleCnt="0"/>
      <dgm:spPr/>
      <dgm:t>
        <a:bodyPr/>
        <a:lstStyle/>
        <a:p>
          <a:endParaRPr lang="ru-RU"/>
        </a:p>
      </dgm:t>
    </dgm:pt>
    <dgm:pt modelId="{FED03792-16B2-4967-90D0-D3D168AD6203}" type="pres">
      <dgm:prSet presAssocID="{0E17A57D-D954-4EA7-8E94-5C8B6C4DF12B}" presName="bkgdShape" presStyleLbl="node1" presStyleIdx="4" presStyleCnt="5" custScaleX="109633"/>
      <dgm:spPr/>
      <dgm:t>
        <a:bodyPr/>
        <a:lstStyle/>
        <a:p>
          <a:endParaRPr lang="ru-RU"/>
        </a:p>
      </dgm:t>
    </dgm:pt>
    <dgm:pt modelId="{2551BFF3-9787-4D5D-BA24-E68B0F68F11A}" type="pres">
      <dgm:prSet presAssocID="{0E17A57D-D954-4EA7-8E94-5C8B6C4DF12B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5F785-C414-4C58-87FF-2BA375061054}" type="pres">
      <dgm:prSet presAssocID="{0E17A57D-D954-4EA7-8E94-5C8B6C4DF12B}" presName="invisiNode" presStyleLbl="node1" presStyleIdx="4" presStyleCnt="5"/>
      <dgm:spPr/>
      <dgm:t>
        <a:bodyPr/>
        <a:lstStyle/>
        <a:p>
          <a:endParaRPr lang="ru-RU"/>
        </a:p>
      </dgm:t>
    </dgm:pt>
    <dgm:pt modelId="{5068FBCD-1781-4A0B-A294-14F513DBC2E0}" type="pres">
      <dgm:prSet presAssocID="{0E17A57D-D954-4EA7-8E94-5C8B6C4DF12B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ru-RU"/>
        </a:p>
      </dgm:t>
    </dgm:pt>
  </dgm:ptLst>
  <dgm:cxnLst>
    <dgm:cxn modelId="{EF74A42B-0651-424C-913B-757F0984284C}" type="presOf" srcId="{4705972D-DB83-49DC-9606-C1A2E069CA5C}" destId="{B48D73D3-F1AA-492D-B855-7E33E7171617}" srcOrd="0" destOrd="0" presId="urn:microsoft.com/office/officeart/2005/8/layout/hList7"/>
    <dgm:cxn modelId="{CF0A2206-184F-4451-A15D-FCEF7F44BE2E}" type="presOf" srcId="{9F2EB632-3647-4CE8-8690-F2E920728630}" destId="{6D1A3780-05A0-4EC1-B555-6BDEA8D1B365}" srcOrd="0" destOrd="0" presId="urn:microsoft.com/office/officeart/2005/8/layout/hList7"/>
    <dgm:cxn modelId="{69DB0A0E-AAB7-4BAE-8AD3-5E330D54CD70}" type="presOf" srcId="{4773E004-FF59-4E9A-B652-96808CA60861}" destId="{775137CD-D414-4A5F-9137-D68B80665E92}" srcOrd="1" destOrd="0" presId="urn:microsoft.com/office/officeart/2005/8/layout/hList7"/>
    <dgm:cxn modelId="{7C2D71C2-65E3-4269-AA3C-CB9636688B2E}" srcId="{36C17330-293C-4DCE-82E4-E0183B5F1CE5}" destId="{0E17A57D-D954-4EA7-8E94-5C8B6C4DF12B}" srcOrd="4" destOrd="0" parTransId="{3FD86451-446A-4C8C-9BD2-7E519C5729CA}" sibTransId="{9DFA4452-33A1-4089-AB75-D64B695DA02A}"/>
    <dgm:cxn modelId="{89D57838-F2C7-4074-A40D-55382BC1B65E}" type="presOf" srcId="{0E17A57D-D954-4EA7-8E94-5C8B6C4DF12B}" destId="{FED03792-16B2-4967-90D0-D3D168AD6203}" srcOrd="0" destOrd="0" presId="urn:microsoft.com/office/officeart/2005/8/layout/hList7"/>
    <dgm:cxn modelId="{5BD3E1CB-AAAD-44C7-B3B5-E6CE6C1F03C1}" type="presOf" srcId="{0E17A57D-D954-4EA7-8E94-5C8B6C4DF12B}" destId="{2551BFF3-9787-4D5D-BA24-E68B0F68F11A}" srcOrd="1" destOrd="0" presId="urn:microsoft.com/office/officeart/2005/8/layout/hList7"/>
    <dgm:cxn modelId="{AF1150A1-8CF1-47C9-9B86-8B45DB8D4F17}" srcId="{36C17330-293C-4DCE-82E4-E0183B5F1CE5}" destId="{4705972D-DB83-49DC-9606-C1A2E069CA5C}" srcOrd="1" destOrd="0" parTransId="{9565FC9B-5DEA-48CB-8E24-75FF3EC0A351}" sibTransId="{31139769-2BA2-4C76-90F7-C5F97C20D05D}"/>
    <dgm:cxn modelId="{859167A0-D283-4236-A0D4-32D3A4E1D0CF}" type="presOf" srcId="{CB6C9162-959F-4F0F-BA8E-208376C196A9}" destId="{2E857257-CCE2-4B4E-B739-1AB1D09692FA}" srcOrd="1" destOrd="0" presId="urn:microsoft.com/office/officeart/2005/8/layout/hList7"/>
    <dgm:cxn modelId="{80E6B9DE-6809-434C-9890-26E578A27667}" type="presOf" srcId="{36C17330-293C-4DCE-82E4-E0183B5F1CE5}" destId="{575DC580-5CCA-4A26-BAB1-7D2C8D0479A3}" srcOrd="0" destOrd="0" presId="urn:microsoft.com/office/officeart/2005/8/layout/hList7"/>
    <dgm:cxn modelId="{8D3B52DE-4989-42CA-9E38-6B13F8ACF90D}" type="presOf" srcId="{31139769-2BA2-4C76-90F7-C5F97C20D05D}" destId="{58B0B2B2-6ECE-471E-9B9A-25E757A41C6A}" srcOrd="0" destOrd="0" presId="urn:microsoft.com/office/officeart/2005/8/layout/hList7"/>
    <dgm:cxn modelId="{0A03DB27-DB6E-4D60-9D78-40C86236971D}" type="presOf" srcId="{D34E338D-6082-4353-A3DA-3F46CE24F118}" destId="{59BD7B62-FD4C-438F-A847-8CD4EE0C3977}" srcOrd="0" destOrd="0" presId="urn:microsoft.com/office/officeart/2005/8/layout/hList7"/>
    <dgm:cxn modelId="{C175CA29-0AE4-441E-AFC6-3AFE1F7D842D}" type="presOf" srcId="{9F2EB632-3647-4CE8-8690-F2E920728630}" destId="{4E82DBDD-BF17-4FD0-89FD-D32B5998F0D1}" srcOrd="1" destOrd="0" presId="urn:microsoft.com/office/officeart/2005/8/layout/hList7"/>
    <dgm:cxn modelId="{F3451E8A-5669-4995-BA07-D178574CB6D7}" type="presOf" srcId="{4705972D-DB83-49DC-9606-C1A2E069CA5C}" destId="{7634930B-1A28-42EB-BDF7-C1FF216878D5}" srcOrd="1" destOrd="0" presId="urn:microsoft.com/office/officeart/2005/8/layout/hList7"/>
    <dgm:cxn modelId="{189EDD6D-6248-4AB2-9671-0E35BF8498C9}" srcId="{36C17330-293C-4DCE-82E4-E0183B5F1CE5}" destId="{9F2EB632-3647-4CE8-8690-F2E920728630}" srcOrd="3" destOrd="0" parTransId="{1CAC4C5D-042C-4411-92F6-E247F25D0385}" sibTransId="{DBC0CA16-1465-4211-A165-9E096E335E76}"/>
    <dgm:cxn modelId="{5C28391B-AA34-4C1B-B21A-4374895C3E37}" type="presOf" srcId="{CB6C9162-959F-4F0F-BA8E-208376C196A9}" destId="{5267627F-8802-4FC4-9EF5-CC684956CBA7}" srcOrd="0" destOrd="0" presId="urn:microsoft.com/office/officeart/2005/8/layout/hList7"/>
    <dgm:cxn modelId="{2E319EAE-0F80-4CE0-927B-9EB5EF2270E6}" type="presOf" srcId="{4773E004-FF59-4E9A-B652-96808CA60861}" destId="{9420FF0D-FBD9-4C88-9D2C-DF2F7ADD6C75}" srcOrd="0" destOrd="0" presId="urn:microsoft.com/office/officeart/2005/8/layout/hList7"/>
    <dgm:cxn modelId="{7ED32452-0006-4B0C-926B-617A3C0121B2}" srcId="{36C17330-293C-4DCE-82E4-E0183B5F1CE5}" destId="{4773E004-FF59-4E9A-B652-96808CA60861}" srcOrd="2" destOrd="0" parTransId="{EE0D388B-8009-4AA3-8E87-0AA6C1767388}" sibTransId="{B6024002-B17A-4DEE-8FC5-FE30D521994B}"/>
    <dgm:cxn modelId="{FE529EEB-56AC-4FB5-AD49-74D9A1B5FDB9}" srcId="{36C17330-293C-4DCE-82E4-E0183B5F1CE5}" destId="{CB6C9162-959F-4F0F-BA8E-208376C196A9}" srcOrd="0" destOrd="0" parTransId="{FD4267E4-462A-4CC3-AD80-A3844D9F77B1}" sibTransId="{D34E338D-6082-4353-A3DA-3F46CE24F118}"/>
    <dgm:cxn modelId="{4F1D87AE-34D7-4D06-9FC9-DCA78B7DF2BA}" type="presOf" srcId="{B6024002-B17A-4DEE-8FC5-FE30D521994B}" destId="{36A8C4C4-9ADB-4853-9E07-1033E3BA7D30}" srcOrd="0" destOrd="0" presId="urn:microsoft.com/office/officeart/2005/8/layout/hList7"/>
    <dgm:cxn modelId="{1B743733-8308-46E7-BDEA-A5EB11C165F8}" type="presOf" srcId="{DBC0CA16-1465-4211-A165-9E096E335E76}" destId="{B5E16D28-6886-4ECA-A8E5-D70538DCD0CC}" srcOrd="0" destOrd="0" presId="urn:microsoft.com/office/officeart/2005/8/layout/hList7"/>
    <dgm:cxn modelId="{6FCA01D3-5881-4081-8486-760A6D2CB057}" type="presParOf" srcId="{575DC580-5CCA-4A26-BAB1-7D2C8D0479A3}" destId="{98017509-2300-47CB-B406-A6D42E6C5AF9}" srcOrd="0" destOrd="0" presId="urn:microsoft.com/office/officeart/2005/8/layout/hList7"/>
    <dgm:cxn modelId="{BDE6F8E0-E7B1-4BDF-858D-31B44D2F0DB4}" type="presParOf" srcId="{575DC580-5CCA-4A26-BAB1-7D2C8D0479A3}" destId="{506FFAB6-0EF7-4578-A7C7-8FCA9818CAE4}" srcOrd="1" destOrd="0" presId="urn:microsoft.com/office/officeart/2005/8/layout/hList7"/>
    <dgm:cxn modelId="{B15FE3C0-E6DF-4DAE-8CFA-044381FA4C13}" type="presParOf" srcId="{506FFAB6-0EF7-4578-A7C7-8FCA9818CAE4}" destId="{5E47B9CF-C726-46E8-89CD-9AD2178FE44D}" srcOrd="0" destOrd="0" presId="urn:microsoft.com/office/officeart/2005/8/layout/hList7"/>
    <dgm:cxn modelId="{C8AB2D4C-7702-4D1B-9DFE-10BB91921612}" type="presParOf" srcId="{5E47B9CF-C726-46E8-89CD-9AD2178FE44D}" destId="{5267627F-8802-4FC4-9EF5-CC684956CBA7}" srcOrd="0" destOrd="0" presId="urn:microsoft.com/office/officeart/2005/8/layout/hList7"/>
    <dgm:cxn modelId="{A8D28EB5-A3C6-48B7-A700-77FA2D20966D}" type="presParOf" srcId="{5E47B9CF-C726-46E8-89CD-9AD2178FE44D}" destId="{2E857257-CCE2-4B4E-B739-1AB1D09692FA}" srcOrd="1" destOrd="0" presId="urn:microsoft.com/office/officeart/2005/8/layout/hList7"/>
    <dgm:cxn modelId="{EF7C913B-AC07-4529-A340-521C2BE55D44}" type="presParOf" srcId="{5E47B9CF-C726-46E8-89CD-9AD2178FE44D}" destId="{7B0C35A6-F4E6-49EF-9DEF-E66743AE64EE}" srcOrd="2" destOrd="0" presId="urn:microsoft.com/office/officeart/2005/8/layout/hList7"/>
    <dgm:cxn modelId="{324F0578-54B8-42AB-A12D-9570ECE3E3AE}" type="presParOf" srcId="{5E47B9CF-C726-46E8-89CD-9AD2178FE44D}" destId="{8F7CB650-F77A-47D4-9893-BB8691BBACAB}" srcOrd="3" destOrd="0" presId="urn:microsoft.com/office/officeart/2005/8/layout/hList7"/>
    <dgm:cxn modelId="{1FBB26AC-4892-4D76-9392-B5DFEADA2064}" type="presParOf" srcId="{506FFAB6-0EF7-4578-A7C7-8FCA9818CAE4}" destId="{59BD7B62-FD4C-438F-A847-8CD4EE0C3977}" srcOrd="1" destOrd="0" presId="urn:microsoft.com/office/officeart/2005/8/layout/hList7"/>
    <dgm:cxn modelId="{4F442EC2-FB54-4A68-9145-C1AB228A077D}" type="presParOf" srcId="{506FFAB6-0EF7-4578-A7C7-8FCA9818CAE4}" destId="{B4556C18-C292-4DEB-80E7-D70072CF981A}" srcOrd="2" destOrd="0" presId="urn:microsoft.com/office/officeart/2005/8/layout/hList7"/>
    <dgm:cxn modelId="{F1ADE5B8-BF54-4F00-825A-863BCCC3CE97}" type="presParOf" srcId="{B4556C18-C292-4DEB-80E7-D70072CF981A}" destId="{B48D73D3-F1AA-492D-B855-7E33E7171617}" srcOrd="0" destOrd="0" presId="urn:microsoft.com/office/officeart/2005/8/layout/hList7"/>
    <dgm:cxn modelId="{4B171D15-8E9A-4AD2-AE45-BE1E0D2B1849}" type="presParOf" srcId="{B4556C18-C292-4DEB-80E7-D70072CF981A}" destId="{7634930B-1A28-42EB-BDF7-C1FF216878D5}" srcOrd="1" destOrd="0" presId="urn:microsoft.com/office/officeart/2005/8/layout/hList7"/>
    <dgm:cxn modelId="{4E6984D8-38CD-4A5E-9339-63C28CB24708}" type="presParOf" srcId="{B4556C18-C292-4DEB-80E7-D70072CF981A}" destId="{F9AC1C4F-BFFC-4A76-A2DC-2B76BDB092E2}" srcOrd="2" destOrd="0" presId="urn:microsoft.com/office/officeart/2005/8/layout/hList7"/>
    <dgm:cxn modelId="{DE6A507C-B00A-44EE-A68A-FBBB7B9B77F2}" type="presParOf" srcId="{B4556C18-C292-4DEB-80E7-D70072CF981A}" destId="{2953DF3A-D61B-476B-8453-598024851399}" srcOrd="3" destOrd="0" presId="urn:microsoft.com/office/officeart/2005/8/layout/hList7"/>
    <dgm:cxn modelId="{EE7DB478-08D9-487F-8C9F-D09D94964B40}" type="presParOf" srcId="{506FFAB6-0EF7-4578-A7C7-8FCA9818CAE4}" destId="{58B0B2B2-6ECE-471E-9B9A-25E757A41C6A}" srcOrd="3" destOrd="0" presId="urn:microsoft.com/office/officeart/2005/8/layout/hList7"/>
    <dgm:cxn modelId="{D57F3BE5-ED9B-4ABF-B887-E4A9F2EE948F}" type="presParOf" srcId="{506FFAB6-0EF7-4578-A7C7-8FCA9818CAE4}" destId="{908A8BE9-C89F-48B6-8623-45A436A1504F}" srcOrd="4" destOrd="0" presId="urn:microsoft.com/office/officeart/2005/8/layout/hList7"/>
    <dgm:cxn modelId="{E79F8F18-D1A1-4B36-9BCD-CE97613DC57A}" type="presParOf" srcId="{908A8BE9-C89F-48B6-8623-45A436A1504F}" destId="{9420FF0D-FBD9-4C88-9D2C-DF2F7ADD6C75}" srcOrd="0" destOrd="0" presId="urn:microsoft.com/office/officeart/2005/8/layout/hList7"/>
    <dgm:cxn modelId="{1976F144-BC81-486E-ACBC-7E740A41FB13}" type="presParOf" srcId="{908A8BE9-C89F-48B6-8623-45A436A1504F}" destId="{775137CD-D414-4A5F-9137-D68B80665E92}" srcOrd="1" destOrd="0" presId="urn:microsoft.com/office/officeart/2005/8/layout/hList7"/>
    <dgm:cxn modelId="{2A906AA0-05D1-4918-97D9-487431F3EA14}" type="presParOf" srcId="{908A8BE9-C89F-48B6-8623-45A436A1504F}" destId="{833AF9AD-A48F-43D5-A3BE-8FD37ED2DC71}" srcOrd="2" destOrd="0" presId="urn:microsoft.com/office/officeart/2005/8/layout/hList7"/>
    <dgm:cxn modelId="{CB47A635-A72B-4178-848D-7E0F8A310C57}" type="presParOf" srcId="{908A8BE9-C89F-48B6-8623-45A436A1504F}" destId="{0685EF93-7086-40F7-A2EA-B4C3315FCC36}" srcOrd="3" destOrd="0" presId="urn:microsoft.com/office/officeart/2005/8/layout/hList7"/>
    <dgm:cxn modelId="{B9A1BFF8-9CC4-4C3D-A669-98A2E89C96B0}" type="presParOf" srcId="{506FFAB6-0EF7-4578-A7C7-8FCA9818CAE4}" destId="{36A8C4C4-9ADB-4853-9E07-1033E3BA7D30}" srcOrd="5" destOrd="0" presId="urn:microsoft.com/office/officeart/2005/8/layout/hList7"/>
    <dgm:cxn modelId="{D20AFEDB-DDDA-4DDB-9D44-7BEFC945AA6B}" type="presParOf" srcId="{506FFAB6-0EF7-4578-A7C7-8FCA9818CAE4}" destId="{D157C289-50AB-40EA-BDFF-584E1803C7E6}" srcOrd="6" destOrd="0" presId="urn:microsoft.com/office/officeart/2005/8/layout/hList7"/>
    <dgm:cxn modelId="{14C0409D-A90B-4F27-93B6-F83C3DBCA2A7}" type="presParOf" srcId="{D157C289-50AB-40EA-BDFF-584E1803C7E6}" destId="{6D1A3780-05A0-4EC1-B555-6BDEA8D1B365}" srcOrd="0" destOrd="0" presId="urn:microsoft.com/office/officeart/2005/8/layout/hList7"/>
    <dgm:cxn modelId="{CB035E9F-E91A-477B-9439-95C6A7517EE8}" type="presParOf" srcId="{D157C289-50AB-40EA-BDFF-584E1803C7E6}" destId="{4E82DBDD-BF17-4FD0-89FD-D32B5998F0D1}" srcOrd="1" destOrd="0" presId="urn:microsoft.com/office/officeart/2005/8/layout/hList7"/>
    <dgm:cxn modelId="{D354ADF4-A164-42AD-A141-E5A0CB6F9A03}" type="presParOf" srcId="{D157C289-50AB-40EA-BDFF-584E1803C7E6}" destId="{0417C813-9BBC-4D52-B854-5DFFFE0B8B63}" srcOrd="2" destOrd="0" presId="urn:microsoft.com/office/officeart/2005/8/layout/hList7"/>
    <dgm:cxn modelId="{27894549-D210-4D62-B22B-020A93756E8E}" type="presParOf" srcId="{D157C289-50AB-40EA-BDFF-584E1803C7E6}" destId="{A1E2C8C1-0D04-4DE8-AB1C-DCD8B25B8A61}" srcOrd="3" destOrd="0" presId="urn:microsoft.com/office/officeart/2005/8/layout/hList7"/>
    <dgm:cxn modelId="{A60A938F-AFA2-460D-BE59-3B7586A96C22}" type="presParOf" srcId="{506FFAB6-0EF7-4578-A7C7-8FCA9818CAE4}" destId="{B5E16D28-6886-4ECA-A8E5-D70538DCD0CC}" srcOrd="7" destOrd="0" presId="urn:microsoft.com/office/officeart/2005/8/layout/hList7"/>
    <dgm:cxn modelId="{AEC49641-D47F-4CAA-81A6-A2097334405D}" type="presParOf" srcId="{506FFAB6-0EF7-4578-A7C7-8FCA9818CAE4}" destId="{C135E1B7-0589-4FFD-95F7-2E09EF40C8AD}" srcOrd="8" destOrd="0" presId="urn:microsoft.com/office/officeart/2005/8/layout/hList7"/>
    <dgm:cxn modelId="{13D9C29F-7934-459F-B502-10802DD068B0}" type="presParOf" srcId="{C135E1B7-0589-4FFD-95F7-2E09EF40C8AD}" destId="{FED03792-16B2-4967-90D0-D3D168AD6203}" srcOrd="0" destOrd="0" presId="urn:microsoft.com/office/officeart/2005/8/layout/hList7"/>
    <dgm:cxn modelId="{C3D3A703-E51D-4D02-8F3B-240A21BDFB6E}" type="presParOf" srcId="{C135E1B7-0589-4FFD-95F7-2E09EF40C8AD}" destId="{2551BFF3-9787-4D5D-BA24-E68B0F68F11A}" srcOrd="1" destOrd="0" presId="urn:microsoft.com/office/officeart/2005/8/layout/hList7"/>
    <dgm:cxn modelId="{5D345C56-C5EA-4781-8C80-A8FBBBFA551B}" type="presParOf" srcId="{C135E1B7-0589-4FFD-95F7-2E09EF40C8AD}" destId="{4C85F785-C414-4C58-87FF-2BA375061054}" srcOrd="2" destOrd="0" presId="urn:microsoft.com/office/officeart/2005/8/layout/hList7"/>
    <dgm:cxn modelId="{A7704B84-9440-4C2C-A815-D7649967DF04}" type="presParOf" srcId="{C135E1B7-0589-4FFD-95F7-2E09EF40C8AD}" destId="{5068FBCD-1781-4A0B-A294-14F513DBC2E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FB695-4B6F-4B18-AB45-34063D553120}">
      <dsp:nvSpPr>
        <dsp:cNvPr id="0" name=""/>
        <dsp:cNvSpPr/>
      </dsp:nvSpPr>
      <dsp:spPr>
        <a:xfrm>
          <a:off x="1848441" y="3518153"/>
          <a:ext cx="1873532" cy="1873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85207-99EC-4853-A72D-413F5D71897F}">
      <dsp:nvSpPr>
        <dsp:cNvPr id="0" name=""/>
        <dsp:cNvSpPr/>
      </dsp:nvSpPr>
      <dsp:spPr>
        <a:xfrm>
          <a:off x="3043377" y="2138642"/>
          <a:ext cx="556305" cy="556151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BC005-72F0-4D63-BA8A-5470E38F14EE}">
      <dsp:nvSpPr>
        <dsp:cNvPr id="0" name=""/>
        <dsp:cNvSpPr/>
      </dsp:nvSpPr>
      <dsp:spPr>
        <a:xfrm>
          <a:off x="1920376" y="3590256"/>
          <a:ext cx="1729660" cy="172942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F04E1-CEAE-4C07-B09C-6A02186FDE98}">
      <dsp:nvSpPr>
        <dsp:cNvPr id="0" name=""/>
        <dsp:cNvSpPr/>
      </dsp:nvSpPr>
      <dsp:spPr>
        <a:xfrm>
          <a:off x="4054211" y="3518865"/>
          <a:ext cx="979928" cy="980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2193A-8981-4B01-A1E6-64E984DE65AE}">
      <dsp:nvSpPr>
        <dsp:cNvPr id="0" name=""/>
        <dsp:cNvSpPr/>
      </dsp:nvSpPr>
      <dsp:spPr>
        <a:xfrm>
          <a:off x="4111761" y="3586469"/>
          <a:ext cx="864830" cy="86471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6B0A3-A684-499B-9EB1-B2AC7E74CBCE}">
      <dsp:nvSpPr>
        <dsp:cNvPr id="0" name=""/>
        <dsp:cNvSpPr/>
      </dsp:nvSpPr>
      <dsp:spPr>
        <a:xfrm>
          <a:off x="3660234" y="2081341"/>
          <a:ext cx="1257281" cy="12570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7578C-DD03-42DA-BE44-22E687E265EF}">
      <dsp:nvSpPr>
        <dsp:cNvPr id="0" name=""/>
        <dsp:cNvSpPr/>
      </dsp:nvSpPr>
      <dsp:spPr>
        <a:xfrm>
          <a:off x="5003233" y="192908"/>
          <a:ext cx="411633" cy="411944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CBAAF-DFDE-467A-A26D-2F499434B054}">
      <dsp:nvSpPr>
        <dsp:cNvPr id="0" name=""/>
        <dsp:cNvSpPr/>
      </dsp:nvSpPr>
      <dsp:spPr>
        <a:xfrm>
          <a:off x="5621084" y="90054"/>
          <a:ext cx="206216" cy="205707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9F342-DCD6-4DA8-8941-FCC0BC1E96A5}">
      <dsp:nvSpPr>
        <dsp:cNvPr id="0" name=""/>
        <dsp:cNvSpPr/>
      </dsp:nvSpPr>
      <dsp:spPr>
        <a:xfrm>
          <a:off x="3732999" y="2154114"/>
          <a:ext cx="1124599" cy="112396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43705-C39B-455D-9EE6-B03C9DE2FF20}">
      <dsp:nvSpPr>
        <dsp:cNvPr id="0" name=""/>
        <dsp:cNvSpPr/>
      </dsp:nvSpPr>
      <dsp:spPr>
        <a:xfrm>
          <a:off x="1259721" y="648072"/>
          <a:ext cx="1980637" cy="20013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20D9C-895D-42BD-8E41-421B2CFAEDBD}">
      <dsp:nvSpPr>
        <dsp:cNvPr id="0" name=""/>
        <dsp:cNvSpPr/>
      </dsp:nvSpPr>
      <dsp:spPr>
        <a:xfrm>
          <a:off x="4900125" y="4825559"/>
          <a:ext cx="308525" cy="309090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512FB-4B9B-42CE-ABD6-9AFA53477147}">
      <dsp:nvSpPr>
        <dsp:cNvPr id="0" name=""/>
        <dsp:cNvSpPr/>
      </dsp:nvSpPr>
      <dsp:spPr>
        <a:xfrm>
          <a:off x="1296143" y="720078"/>
          <a:ext cx="1908993" cy="183616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1EE13-036B-4258-9D11-96974338E692}">
      <dsp:nvSpPr>
        <dsp:cNvPr id="0" name=""/>
        <dsp:cNvSpPr/>
      </dsp:nvSpPr>
      <dsp:spPr>
        <a:xfrm>
          <a:off x="4538074" y="853747"/>
          <a:ext cx="2014654" cy="16949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A97F0-C1F8-47D5-8F8D-9E225359EB1D}">
      <dsp:nvSpPr>
        <dsp:cNvPr id="0" name=""/>
        <dsp:cNvSpPr/>
      </dsp:nvSpPr>
      <dsp:spPr>
        <a:xfrm>
          <a:off x="4608511" y="892492"/>
          <a:ext cx="1860822" cy="159931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6884D-E5DB-4684-A761-7F35FC0E514E}">
      <dsp:nvSpPr>
        <dsp:cNvPr id="0" name=""/>
        <dsp:cNvSpPr/>
      </dsp:nvSpPr>
      <dsp:spPr>
        <a:xfrm>
          <a:off x="-388635" y="2808311"/>
          <a:ext cx="3548576" cy="87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/>
              <a:latin typeface="Book Antiqua" panose="02040602050305030304" pitchFamily="18" charset="0"/>
            </a:rPr>
            <a:t>11 </a:t>
          </a:r>
          <a:r>
            <a:rPr lang="ru-RU" sz="2800" b="1" i="0" kern="1200" dirty="0" smtClean="0">
              <a:effectLst/>
              <a:latin typeface="Book Antiqua" panose="02040602050305030304" pitchFamily="18" charset="0"/>
            </a:rPr>
            <a:t>сельских библиотек</a:t>
          </a:r>
          <a:endParaRPr lang="ru-RU" sz="2800" b="1" i="0" kern="1200" dirty="0">
            <a:effectLst/>
            <a:latin typeface="Century Gothic" panose="020B0502020202020204" pitchFamily="34" charset="0"/>
          </a:endParaRPr>
        </a:p>
      </dsp:txBody>
      <dsp:txXfrm>
        <a:off x="-388635" y="2808311"/>
        <a:ext cx="3548576" cy="874785"/>
      </dsp:txXfrm>
    </dsp:sp>
    <dsp:sp modelId="{BBF62BB6-A81C-4848-B4F5-B674A099F21B}">
      <dsp:nvSpPr>
        <dsp:cNvPr id="0" name=""/>
        <dsp:cNvSpPr/>
      </dsp:nvSpPr>
      <dsp:spPr>
        <a:xfrm>
          <a:off x="5042808" y="3827776"/>
          <a:ext cx="2779926" cy="86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Book Antiqua" panose="02040602050305030304" pitchFamily="18" charset="0"/>
            </a:rPr>
            <a:t>Свыше 150 тыс.  пользователей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 smtClean="0">
            <a:latin typeface="Book Antiqua" panose="0204060205030503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Book Antiqua" panose="02040602050305030304" pitchFamily="18" charset="0"/>
            </a:rPr>
            <a:t>Более 1 млн. изданий</a:t>
          </a:r>
          <a:endParaRPr lang="ru-RU" sz="2000" b="1" kern="1200" dirty="0">
            <a:latin typeface="Book Antiqua" panose="02040602050305030304" pitchFamily="18" charset="0"/>
          </a:endParaRPr>
        </a:p>
      </dsp:txBody>
      <dsp:txXfrm>
        <a:off x="5042808" y="3827776"/>
        <a:ext cx="2779926" cy="864712"/>
      </dsp:txXfrm>
    </dsp:sp>
    <dsp:sp modelId="{8104A34C-6AEE-4F07-8D43-93F220F7ADD5}">
      <dsp:nvSpPr>
        <dsp:cNvPr id="0" name=""/>
        <dsp:cNvSpPr/>
      </dsp:nvSpPr>
      <dsp:spPr>
        <a:xfrm>
          <a:off x="4968556" y="2376266"/>
          <a:ext cx="2779926" cy="1123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Book Antiqua" panose="02040602050305030304" pitchFamily="18" charset="0"/>
            </a:rPr>
            <a:t>10 детских </a:t>
          </a:r>
          <a:r>
            <a:rPr lang="ru-RU" sz="2800" b="1" kern="1200" dirty="0" smtClean="0">
              <a:latin typeface="Book Antiqua" panose="02040602050305030304" pitchFamily="18" charset="0"/>
            </a:rPr>
            <a:t>библиотек </a:t>
          </a:r>
          <a:endParaRPr lang="ru-RU" sz="2800" kern="1200" dirty="0">
            <a:latin typeface="Book Antiqua" panose="02040602050305030304" pitchFamily="18" charset="0"/>
          </a:endParaRPr>
        </a:p>
      </dsp:txBody>
      <dsp:txXfrm>
        <a:off x="4968556" y="2376266"/>
        <a:ext cx="2779926" cy="1123966"/>
      </dsp:txXfrm>
    </dsp:sp>
    <dsp:sp modelId="{82EB7988-315C-4678-9802-E6614A864296}">
      <dsp:nvSpPr>
        <dsp:cNvPr id="0" name=""/>
        <dsp:cNvSpPr/>
      </dsp:nvSpPr>
      <dsp:spPr>
        <a:xfrm>
          <a:off x="0" y="0"/>
          <a:ext cx="4595301" cy="777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Book Antiqua" panose="02040602050305030304" pitchFamily="18" charset="0"/>
            </a:rPr>
            <a:t>39 </a:t>
          </a:r>
          <a:r>
            <a:rPr lang="ru-RU" sz="2800" b="1" kern="1200" dirty="0" smtClean="0">
              <a:latin typeface="Book Antiqua" panose="02040602050305030304" pitchFamily="18" charset="0"/>
            </a:rPr>
            <a:t>муниципальных библиотек</a:t>
          </a:r>
          <a:endParaRPr lang="ru-RU" sz="2800" kern="1200" dirty="0">
            <a:latin typeface="Book Antiqua" panose="02040602050305030304" pitchFamily="18" charset="0"/>
          </a:endParaRPr>
        </a:p>
      </dsp:txBody>
      <dsp:txXfrm>
        <a:off x="0" y="0"/>
        <a:ext cx="4595301" cy="777763"/>
      </dsp:txXfrm>
    </dsp:sp>
    <dsp:sp modelId="{08BD601C-7204-44AA-9628-1C84CB06D5E2}">
      <dsp:nvSpPr>
        <dsp:cNvPr id="0" name=""/>
        <dsp:cNvSpPr/>
      </dsp:nvSpPr>
      <dsp:spPr>
        <a:xfrm>
          <a:off x="4832554" y="216028"/>
          <a:ext cx="3532118" cy="72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Book Antiqua" panose="02040602050305030304" pitchFamily="18" charset="0"/>
            </a:rPr>
            <a:t>19 </a:t>
          </a:r>
          <a:r>
            <a:rPr lang="ru-RU" sz="2800" b="1" kern="1200" dirty="0" smtClean="0">
              <a:latin typeface="Book Antiqua" panose="02040602050305030304" pitchFamily="18" charset="0"/>
            </a:rPr>
            <a:t>городских библиотек</a:t>
          </a:r>
          <a:endParaRPr lang="ru-RU" sz="2800" kern="1200" dirty="0">
            <a:latin typeface="Book Antiqua" panose="02040602050305030304" pitchFamily="18" charset="0"/>
          </a:endParaRPr>
        </a:p>
      </dsp:txBody>
      <dsp:txXfrm>
        <a:off x="4832554" y="216028"/>
        <a:ext cx="3532118" cy="720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7627F-8802-4FC4-9EF5-CC684956CBA7}">
      <dsp:nvSpPr>
        <dsp:cNvPr id="0" name=""/>
        <dsp:cNvSpPr/>
      </dsp:nvSpPr>
      <dsp:spPr>
        <a:xfrm>
          <a:off x="1237" y="0"/>
          <a:ext cx="1645542" cy="4849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man Old Style" panose="02050604050505020204" pitchFamily="18" charset="0"/>
            </a:rPr>
            <a:t>Комфортное пространство для проведения мероприятий</a:t>
          </a:r>
          <a:endParaRPr lang="ru-RU" sz="1400" b="1" kern="1200" dirty="0">
            <a:latin typeface="Bookman Old Style" panose="02050604050505020204" pitchFamily="18" charset="0"/>
          </a:endParaRPr>
        </a:p>
      </dsp:txBody>
      <dsp:txXfrm>
        <a:off x="1237" y="1939916"/>
        <a:ext cx="1645542" cy="1939916"/>
      </dsp:txXfrm>
    </dsp:sp>
    <dsp:sp modelId="{8F7CB650-F77A-47D4-9893-BB8691BBACAB}">
      <dsp:nvSpPr>
        <dsp:cNvPr id="0" name=""/>
        <dsp:cNvSpPr/>
      </dsp:nvSpPr>
      <dsp:spPr>
        <a:xfrm>
          <a:off x="50604" y="290987"/>
          <a:ext cx="1546810" cy="161498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D73D3-F1AA-492D-B855-7E33E7171617}">
      <dsp:nvSpPr>
        <dsp:cNvPr id="0" name=""/>
        <dsp:cNvSpPr/>
      </dsp:nvSpPr>
      <dsp:spPr>
        <a:xfrm>
          <a:off x="1696146" y="0"/>
          <a:ext cx="1645542" cy="4849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man Old Style" panose="02050604050505020204" pitchFamily="18" charset="0"/>
            </a:rPr>
            <a:t>Собственные проекты и помощь в реализации молодежных проектов</a:t>
          </a:r>
          <a:endParaRPr lang="ru-RU" sz="1400" b="1" kern="1200" dirty="0">
            <a:latin typeface="Bookman Old Style" panose="02050604050505020204" pitchFamily="18" charset="0"/>
          </a:endParaRPr>
        </a:p>
      </dsp:txBody>
      <dsp:txXfrm>
        <a:off x="1696146" y="1939916"/>
        <a:ext cx="1645542" cy="1939916"/>
      </dsp:txXfrm>
    </dsp:sp>
    <dsp:sp modelId="{2953DF3A-D61B-476B-8453-598024851399}">
      <dsp:nvSpPr>
        <dsp:cNvPr id="0" name=""/>
        <dsp:cNvSpPr/>
      </dsp:nvSpPr>
      <dsp:spPr>
        <a:xfrm>
          <a:off x="1745513" y="290987"/>
          <a:ext cx="1546810" cy="161498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0FF0D-FBD9-4C88-9D2C-DF2F7ADD6C75}">
      <dsp:nvSpPr>
        <dsp:cNvPr id="0" name=""/>
        <dsp:cNvSpPr/>
      </dsp:nvSpPr>
      <dsp:spPr>
        <a:xfrm>
          <a:off x="3391056" y="0"/>
          <a:ext cx="1645542" cy="4849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Bookman Old Style" panose="02050604050505020204" pitchFamily="18" charset="0"/>
            </a:rPr>
            <a:t>Площадка развития креативных индустрий «Гений места»</a:t>
          </a:r>
          <a:endParaRPr lang="ru-RU" sz="1600" kern="1200" dirty="0">
            <a:latin typeface="Bookman Old Style" panose="02050604050505020204" pitchFamily="18" charset="0"/>
          </a:endParaRPr>
        </a:p>
      </dsp:txBody>
      <dsp:txXfrm>
        <a:off x="3391056" y="1939916"/>
        <a:ext cx="1645542" cy="1939916"/>
      </dsp:txXfrm>
    </dsp:sp>
    <dsp:sp modelId="{0685EF93-7086-40F7-A2EA-B4C3315FCC36}">
      <dsp:nvSpPr>
        <dsp:cNvPr id="0" name=""/>
        <dsp:cNvSpPr/>
      </dsp:nvSpPr>
      <dsp:spPr>
        <a:xfrm>
          <a:off x="3440422" y="290987"/>
          <a:ext cx="1546810" cy="161498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A3780-05A0-4EC1-B555-6BDEA8D1B365}">
      <dsp:nvSpPr>
        <dsp:cNvPr id="0" name=""/>
        <dsp:cNvSpPr/>
      </dsp:nvSpPr>
      <dsp:spPr>
        <a:xfrm>
          <a:off x="5085965" y="0"/>
          <a:ext cx="1645542" cy="4849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man Old Style" panose="02050604050505020204" pitchFamily="18" charset="0"/>
            </a:rPr>
            <a:t>Фонд литературы по всем областям знаний</a:t>
          </a:r>
          <a:endParaRPr lang="ru-RU" sz="1600" b="1" kern="1200" dirty="0">
            <a:latin typeface="Bookman Old Style" panose="02050604050505020204" pitchFamily="18" charset="0"/>
          </a:endParaRPr>
        </a:p>
      </dsp:txBody>
      <dsp:txXfrm>
        <a:off x="5085965" y="1939916"/>
        <a:ext cx="1645542" cy="1939916"/>
      </dsp:txXfrm>
    </dsp:sp>
    <dsp:sp modelId="{A1E2C8C1-0D04-4DE8-AB1C-DCD8B25B8A61}">
      <dsp:nvSpPr>
        <dsp:cNvPr id="0" name=""/>
        <dsp:cNvSpPr/>
      </dsp:nvSpPr>
      <dsp:spPr>
        <a:xfrm>
          <a:off x="5135331" y="290987"/>
          <a:ext cx="1546810" cy="161498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03792-16B2-4967-90D0-D3D168AD6203}">
      <dsp:nvSpPr>
        <dsp:cNvPr id="0" name=""/>
        <dsp:cNvSpPr/>
      </dsp:nvSpPr>
      <dsp:spPr>
        <a:xfrm>
          <a:off x="6780874" y="0"/>
          <a:ext cx="1804057" cy="4849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man Old Style" panose="02050604050505020204" pitchFamily="18" charset="0"/>
            </a:rPr>
            <a:t>Творческие связи с организациями города</a:t>
          </a:r>
          <a:endParaRPr lang="ru-RU" sz="1400" b="1" kern="1200" dirty="0">
            <a:latin typeface="Bookman Old Style" panose="02050604050505020204" pitchFamily="18" charset="0"/>
          </a:endParaRPr>
        </a:p>
      </dsp:txBody>
      <dsp:txXfrm>
        <a:off x="6780874" y="1939916"/>
        <a:ext cx="1804057" cy="1939916"/>
      </dsp:txXfrm>
    </dsp:sp>
    <dsp:sp modelId="{5068FBCD-1781-4A0B-A294-14F513DBC2E0}">
      <dsp:nvSpPr>
        <dsp:cNvPr id="0" name=""/>
        <dsp:cNvSpPr/>
      </dsp:nvSpPr>
      <dsp:spPr>
        <a:xfrm>
          <a:off x="6909498" y="290987"/>
          <a:ext cx="1546810" cy="1614980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17509-2300-47CB-B406-A6D42E6C5AF9}">
      <dsp:nvSpPr>
        <dsp:cNvPr id="0" name=""/>
        <dsp:cNvSpPr/>
      </dsp:nvSpPr>
      <dsp:spPr>
        <a:xfrm>
          <a:off x="343446" y="3879833"/>
          <a:ext cx="7899276" cy="727468"/>
        </a:xfrm>
        <a:prstGeom prst="leftRightArrow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C521-85DD-44A6-BBBC-AD7DCD68B1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109B-DFA0-46E0-B449-A881D2A27B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52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C521-85DD-44A6-BBBC-AD7DCD68B1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109B-DFA0-46E0-B449-A881D2A27B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4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C521-85DD-44A6-BBBC-AD7DCD68B1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109B-DFA0-46E0-B449-A881D2A27B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94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C521-85DD-44A6-BBBC-AD7DCD68B1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109B-DFA0-46E0-B449-A881D2A27B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43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C521-85DD-44A6-BBBC-AD7DCD68B1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109B-DFA0-46E0-B449-A881D2A27B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04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C521-85DD-44A6-BBBC-AD7DCD68B1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109B-DFA0-46E0-B449-A881D2A27B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18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C521-85DD-44A6-BBBC-AD7DCD68B1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109B-DFA0-46E0-B449-A881D2A27B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64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C521-85DD-44A6-BBBC-AD7DCD68B1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109B-DFA0-46E0-B449-A881D2A27B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8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C521-85DD-44A6-BBBC-AD7DCD68B1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109B-DFA0-46E0-B449-A881D2A27B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64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C521-85DD-44A6-BBBC-AD7DCD68B1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109B-DFA0-46E0-B449-A881D2A27B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10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C521-85DD-44A6-BBBC-AD7DCD68B1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109B-DFA0-46E0-B449-A881D2A27B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7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C521-85DD-44A6-BBBC-AD7DCD68B1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2109B-DFA0-46E0-B449-A881D2A27B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8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88368581"/>
              </p:ext>
            </p:extLst>
          </p:nvPr>
        </p:nvGraphicFramePr>
        <p:xfrm>
          <a:off x="467544" y="1196752"/>
          <a:ext cx="7992888" cy="5481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179513" y="9348"/>
            <a:ext cx="8681013" cy="13942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Централизованная библиотечная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система города Краснодара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" y="3"/>
            <a:ext cx="8681013" cy="139422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мы располагаем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86437978"/>
              </p:ext>
            </p:extLst>
          </p:nvPr>
        </p:nvGraphicFramePr>
        <p:xfrm>
          <a:off x="390646" y="1539433"/>
          <a:ext cx="8586170" cy="484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13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7620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Ежегодно муниципальные библиотеки проводят многочисленные мероприятия 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при участии волонтеров</a:t>
            </a:r>
            <a:endParaRPr lang="ru-RU" sz="28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372171"/>
            <a:ext cx="3312368" cy="248582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3792682" cy="252845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7895"/>
            <a:ext cx="4128672" cy="309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68</Words>
  <Application>Microsoft Office PowerPoint</Application>
  <PresentationFormat>Экран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Calibri Light</vt:lpstr>
      <vt:lpstr>Century Gothic</vt:lpstr>
      <vt:lpstr>Тема Office</vt:lpstr>
      <vt:lpstr>2_Тема Office</vt:lpstr>
      <vt:lpstr>Централизованная библиотечная  система города Краснодара</vt:lpstr>
      <vt:lpstr>Чем мы располагаем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39 библиотек </dc:title>
  <dc:creator>Дарья</dc:creator>
  <cp:lastModifiedBy>CBS</cp:lastModifiedBy>
  <cp:revision>5</cp:revision>
  <dcterms:created xsi:type="dcterms:W3CDTF">2023-07-20T11:43:09Z</dcterms:created>
  <dcterms:modified xsi:type="dcterms:W3CDTF">2023-07-20T12:28:17Z</dcterms:modified>
</cp:coreProperties>
</file>