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303" r:id="rId6"/>
    <p:sldId id="262" r:id="rId7"/>
    <p:sldId id="304" r:id="rId8"/>
    <p:sldId id="263" r:id="rId9"/>
    <p:sldId id="264" r:id="rId10"/>
    <p:sldId id="279" r:id="rId11"/>
    <p:sldId id="292" r:id="rId12"/>
    <p:sldId id="293" r:id="rId13"/>
    <p:sldId id="294" r:id="rId14"/>
    <p:sldId id="296" r:id="rId15"/>
    <p:sldId id="299" r:id="rId16"/>
    <p:sldId id="302" r:id="rId17"/>
    <p:sldId id="29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" initials="Н" lastIdx="1" clrIdx="0">
    <p:extLst>
      <p:ext uri="{19B8F6BF-5375-455C-9EA6-DF929625EA0E}">
        <p15:presenceInfo xmlns:p15="http://schemas.microsoft.com/office/powerpoint/2012/main" userId="Наталь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33CC"/>
    <a:srgbClr val="FF0066"/>
    <a:srgbClr val="FFFF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13T16:12:27.005" idx="1">
    <p:pos x="681" y="1492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10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8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68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5703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47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999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91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924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1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7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11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13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17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30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479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8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62CA0-60CB-4A9A-8D39-3F802EC3DA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965DE-08FA-4EA3-BF94-501949C0E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63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DE981-BA32-40BF-8EE3-C6AF2D73D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5709" y="1828800"/>
            <a:ext cx="8707581" cy="2277979"/>
          </a:xfrm>
        </p:spPr>
        <p:txBody>
          <a:bodyPr/>
          <a:lstStyle/>
          <a:p>
            <a:pPr algn="ctr"/>
            <a:r>
              <a:rPr lang="ru-RU" b="1" dirty="0"/>
              <a:t>Центр развития семьи и ребёнка «МИНИСТЕРСТВО СЧАСТЬЯ»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AFC738-3EC2-4798-A793-E2FE829640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/>
            <a:r>
              <a:rPr lang="ru-RU" sz="9600" b="1" dirty="0">
                <a:solidFill>
                  <a:srgbClr val="FFFF00"/>
                </a:solidFill>
              </a:rPr>
              <a:t>Нам </a:t>
            </a:r>
            <a:r>
              <a:rPr lang="ru-RU" sz="9600" b="1" dirty="0" smtClean="0">
                <a:solidFill>
                  <a:srgbClr val="FFFF00"/>
                </a:solidFill>
              </a:rPr>
              <a:t>8 </a:t>
            </a:r>
            <a:r>
              <a:rPr lang="ru-RU" sz="9600" b="1" dirty="0">
                <a:solidFill>
                  <a:srgbClr val="FFFF00"/>
                </a:solidFill>
              </a:rPr>
              <a:t>лет!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76FFE6-DFFF-4922-89E0-4E4E0884C7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73"/>
            <a:ext cx="2535382" cy="37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9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CF676-5163-4F58-B950-FDDF7F99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12103287" cy="1080938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Итоговый этап фестиваля,2015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F8E1E1-5D4C-46C1-BB17-DC1904F69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5" y="1834166"/>
            <a:ext cx="5413095" cy="35988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183CF3-B22D-4F16-A92E-8BBA062CF1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68" y="4509938"/>
            <a:ext cx="3237454" cy="2152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A87E9D-5AB5-42CD-9FF8-C043B8A6B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01" y="1947333"/>
            <a:ext cx="3122768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79DCB4-5EBD-4463-9BD4-2D41BE04E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27" y="4227559"/>
            <a:ext cx="3742460" cy="24881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7B6616-6AF5-4F87-8A64-C4100F512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81" y="3776910"/>
            <a:ext cx="4683304" cy="288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2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22EAD-7BFA-4E07-A0D5-CB8D77C0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2A123C-1435-4E3B-9779-792E404C8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47" y="480523"/>
            <a:ext cx="9435125" cy="5896954"/>
          </a:xfrm>
        </p:spPr>
      </p:pic>
    </p:spTree>
    <p:extLst>
      <p:ext uri="{BB962C8B-B14F-4D97-AF65-F5344CB8AC3E}">
        <p14:creationId xmlns:p14="http://schemas.microsoft.com/office/powerpoint/2010/main" val="424818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3FABA-3425-405E-8105-DFBA565A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50FA7C-2118-4753-9486-37D52922B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7" y="235991"/>
            <a:ext cx="4655507" cy="310245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FC2CAF-CA60-45F4-B884-551B4E575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94" y="235991"/>
            <a:ext cx="6166189" cy="46246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631EC3-2440-48DA-BFEB-F0850DB01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19" y="4133730"/>
            <a:ext cx="3733877" cy="24882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42752E-E2F7-41BB-8254-637EB7513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33" y="2959096"/>
            <a:ext cx="2535382" cy="38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98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34548-5C28-4720-9378-56B9D2C3A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706582"/>
            <a:ext cx="9613861" cy="19420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Здоровый образ жизни – успешное будущее России </a:t>
            </a:r>
            <a:r>
              <a:rPr lang="ru-RU" sz="6000" b="1" dirty="0" smtClean="0">
                <a:solidFill>
                  <a:schemeClr val="bg1"/>
                </a:solidFill>
              </a:rPr>
              <a:t>в</a:t>
            </a:r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</a:rPr>
              <a:t>2015,2017,2018,2020 </a:t>
            </a:r>
            <a:r>
              <a:rPr lang="ru-RU" sz="6000" b="1" dirty="0" err="1">
                <a:solidFill>
                  <a:schemeClr val="bg1"/>
                </a:solidFill>
              </a:rPr>
              <a:t>г.г</a:t>
            </a:r>
            <a:r>
              <a:rPr lang="ru-RU" sz="6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5FBD68-85CE-43B2-9515-939F526E8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" y="2782274"/>
            <a:ext cx="3372433" cy="2518786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2B8E99-5DF6-43CD-A1C6-F41DB6E16D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56" y="2816333"/>
            <a:ext cx="3372434" cy="25187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D43397-EFA9-4EFD-9A08-580D8AF5F8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19" y="4274692"/>
            <a:ext cx="3288802" cy="24563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722F3C-BD96-4CFB-BAC6-24C06E2FE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82" y="4041667"/>
            <a:ext cx="3725220" cy="278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7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457E1-E0CB-46A1-AC39-96C1A8AB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93E26B-3E37-456D-BF43-2119A0425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5" y="2936226"/>
            <a:ext cx="2616049" cy="35988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F5ECE-AA8D-44E3-9B38-139AFA4DB2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5" y="288176"/>
            <a:ext cx="6314210" cy="47356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40BCF6-D7F1-4094-8EF9-7B85F7754B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55" y="3521770"/>
            <a:ext cx="4506191" cy="30041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CE8F1D-6256-423E-87D0-1687041027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3" y="181842"/>
            <a:ext cx="4329544" cy="3247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E61B42-D8F8-40EE-A455-21C9D1C28B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3850646"/>
            <a:ext cx="3670071" cy="27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6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E936A-9397-41EA-BD73-71CBF03A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Семейный клуб «</a:t>
            </a:r>
            <a:r>
              <a:rPr lang="ru-RU" b="1" dirty="0" err="1" smtClean="0">
                <a:solidFill>
                  <a:srgbClr val="FF0000"/>
                </a:solidFill>
              </a:rPr>
              <a:t>Семицветик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2E5C2E-0FB8-4E6C-84CA-280A38AC9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62" y="1667308"/>
            <a:ext cx="5869086" cy="50825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634B7C-71A2-4361-80A0-0F6E72578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69" y="306604"/>
            <a:ext cx="3397383" cy="240888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047" y="306602"/>
            <a:ext cx="1166342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D7840D-33B6-426B-862C-E8B7AC514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4" y="2460318"/>
            <a:ext cx="3947754" cy="3245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046452-4543-4119-ACDB-2B67A2932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27" y="3320878"/>
            <a:ext cx="41789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8DFE4-AE30-42C8-AED3-89FF5A51D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Инклюзивная театральная студия «Самовар счастья»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AA6ADA-CED7-452E-8CDE-5D6F691A0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91" y="2139629"/>
            <a:ext cx="4294384" cy="322078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42E91E-5BC2-4EAB-8489-DDB8932F1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" y="3720342"/>
            <a:ext cx="4135752" cy="3101814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8ADA2A-057C-4972-9083-05BAFE8FA8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74" y="4410198"/>
            <a:ext cx="5553626" cy="24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94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3C41C-BA87-4689-BA99-ACCB37B8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1" y="753228"/>
            <a:ext cx="11284527" cy="1080938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И ещё очень много мероприятий </a:t>
            </a:r>
            <a:r>
              <a:rPr lang="ru-RU" sz="4800" b="1" dirty="0">
                <a:solidFill>
                  <a:schemeClr val="bg1"/>
                </a:solidFill>
              </a:rPr>
              <a:t>…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E9E9D3-71E4-4AB1-B3A4-293C0EEB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336873"/>
            <a:ext cx="11949544" cy="4209400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b="1" dirty="0">
                <a:solidFill>
                  <a:schemeClr val="bg1"/>
                </a:solidFill>
              </a:rPr>
              <a:t>Надеемся </a:t>
            </a:r>
            <a:r>
              <a:rPr lang="ru-RU" sz="6000" b="1" dirty="0" smtClean="0">
                <a:solidFill>
                  <a:schemeClr val="bg1"/>
                </a:solidFill>
              </a:rPr>
              <a:t>вы посетите нашу группу ВК!</a:t>
            </a:r>
            <a:endParaRPr lang="ru-RU" sz="6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60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0D64BA-30CF-4E76-8572-5AE083EFE97B}"/>
              </a:ext>
            </a:extLst>
          </p:cNvPr>
          <p:cNvSpPr/>
          <p:nvPr/>
        </p:nvSpPr>
        <p:spPr>
          <a:xfrm rot="10800000" flipV="1">
            <a:off x="1475509" y="4743647"/>
            <a:ext cx="88186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https://vk.com/minhappy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64" y="4025612"/>
            <a:ext cx="2459181" cy="245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87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EC6E5-67F7-41E8-91C1-79530A22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87" y="753228"/>
            <a:ext cx="11677976" cy="1080938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Проведено четыре конкурса </a:t>
            </a:r>
            <a:r>
              <a:rPr lang="ru-RU" sz="5400" b="1" dirty="0">
                <a:solidFill>
                  <a:srgbClr val="FF0000"/>
                </a:solidFill>
              </a:rPr>
              <a:t>«Дружба народов»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C43818-64D9-48AB-8ED5-C8F19303D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38" y="3685949"/>
            <a:ext cx="4389527" cy="26757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450B8D-A08F-47B4-9AA1-C055CBE48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42" y="2150471"/>
            <a:ext cx="4311730" cy="28733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428AAC-7311-40C3-A8CC-1E920E55A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7" y="3965247"/>
            <a:ext cx="4325295" cy="26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6C8C6-F30D-4537-AC7F-0EB91EEC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061175-4C43-4B63-9F6E-78B91D00C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4" y="394005"/>
            <a:ext cx="7336712" cy="44988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CE5CE5-185D-47E6-8232-6DBDB6706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7259"/>
            <a:ext cx="5723579" cy="38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6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05A8D-D4EA-4E48-8E9E-CB231999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11511679" cy="108093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Семь краевых фестиваля</a:t>
            </a:r>
            <a:r>
              <a:rPr lang="ru-RU" sz="6600" b="1" dirty="0" smtClean="0">
                <a:solidFill>
                  <a:srgbClr val="CC0000"/>
                </a:solidFill>
              </a:rPr>
              <a:t> </a:t>
            </a:r>
            <a:r>
              <a:rPr lang="en-US" sz="6600" b="1" dirty="0">
                <a:solidFill>
                  <a:srgbClr val="CC0000"/>
                </a:solidFill>
              </a:rPr>
              <a:t/>
            </a:r>
            <a:br>
              <a:rPr lang="en-US" sz="6600" b="1" dirty="0">
                <a:solidFill>
                  <a:srgbClr val="CC0000"/>
                </a:solidFill>
              </a:rPr>
            </a:br>
            <a:r>
              <a:rPr lang="ru-RU" sz="6600" b="1" dirty="0">
                <a:solidFill>
                  <a:srgbClr val="FF0000"/>
                </a:solidFill>
              </a:rPr>
              <a:t>«Наша дружная семья»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F0A3F37-956F-48BE-B925-CEA9B1773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3" y="3839157"/>
            <a:ext cx="5940241" cy="263957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DC3AE3-E966-4E12-99DD-62C8DBBE4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4" y="2053033"/>
            <a:ext cx="2963381" cy="23804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9BF296-EC54-4D53-A636-29B6112E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81" y="3383038"/>
            <a:ext cx="4814688" cy="30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9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1FD81-0A8A-45C2-B0AA-5C42F8C2C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5DF279-5263-4D0D-A7B5-E0894A106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6" y="3151035"/>
            <a:ext cx="5028615" cy="35988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7B6616-6AF5-4F87-8A64-C4100F512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23" y="358926"/>
            <a:ext cx="6926281" cy="42673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747E05-4C0B-4873-B6A9-E17CFD99A6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14" y="4354455"/>
            <a:ext cx="3143681" cy="20900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E95E98-3DBD-43E9-84CF-AAE488BB3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6" y="272217"/>
            <a:ext cx="481376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3F46E-D10A-4304-96AC-F830918E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dirty="0" smtClean="0">
                <a:solidFill>
                  <a:srgbClr val="FF0000"/>
                </a:solidFill>
              </a:rPr>
              <a:t>В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81167D-A0CE-4BF4-B048-821764DE4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4" y="344074"/>
            <a:ext cx="2908127" cy="35988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A49C36-72FC-4136-A684-6B68C1875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1" y="1834166"/>
            <a:ext cx="4643957" cy="42706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190229-E7E0-4CA8-AABB-7B1D9CCDE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31" y="3288556"/>
            <a:ext cx="3793081" cy="33385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A5B6C0-73BD-4800-ADCE-5CE062350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45" y="412502"/>
            <a:ext cx="4187806" cy="28760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90511A-B11A-4E37-8FFA-8449A5C48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48" y="3392558"/>
            <a:ext cx="2058216" cy="32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4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8">
            <a:extLst>
              <a:ext uri="{FF2B5EF4-FFF2-40B4-BE49-F238E27FC236}">
                <a16:creationId xmlns:a16="http://schemas.microsoft.com/office/drawing/2014/main" id="{95EDA763-6BB5-4A19-A656-766D514F9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38545"/>
            <a:ext cx="8409709" cy="6179127"/>
          </a:xfrm>
        </p:spPr>
      </p:pic>
      <p:pic>
        <p:nvPicPr>
          <p:cNvPr id="5" name="Объект 12">
            <a:extLst>
              <a:ext uri="{FF2B5EF4-FFF2-40B4-BE49-F238E27FC236}">
                <a16:creationId xmlns:a16="http://schemas.microsoft.com/office/drawing/2014/main" id="{1306E96C-70C5-418E-93B9-BD4749DF0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16" y="4857697"/>
            <a:ext cx="5721501" cy="186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63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BE0E1-F8E0-4711-AE8D-76F85F68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12158320" cy="2104599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День Матери, для мам, </a:t>
            </a:r>
            <a:r>
              <a:rPr lang="ru-RU" sz="6600" b="1" dirty="0">
                <a:solidFill>
                  <a:schemeClr val="bg1"/>
                </a:solidFill>
              </a:rPr>
              <a:t>погибших военнослужащих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9A6BDF-31D1-47A0-AABA-9F0A95659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" y="2786882"/>
            <a:ext cx="3889848" cy="220019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7FDD98-E4C5-4095-87D7-870C56BC5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52" y="3962643"/>
            <a:ext cx="4843121" cy="27393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1B40A8-7F12-44EC-8BAC-10918AC6F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96" y="3058187"/>
            <a:ext cx="4843120" cy="27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00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9AD5CF-8075-49AA-AF44-5652D59152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88" y="4245872"/>
            <a:ext cx="3507639" cy="23375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46CD6-4B9D-44E4-AF65-8EC781D06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651135"/>
            <a:ext cx="9613861" cy="1527651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Четыре краевых </a:t>
            </a:r>
            <a:r>
              <a:rPr lang="ru-RU" sz="6000" b="1" dirty="0">
                <a:solidFill>
                  <a:srgbClr val="FF0000"/>
                </a:solidFill>
              </a:rPr>
              <a:t>конкурса «Герои Пермского края»</a:t>
            </a:r>
            <a:r>
              <a:rPr lang="ru-RU" sz="6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D05E5B-0E86-4078-92D7-BF617CAD4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5" y="2659662"/>
            <a:ext cx="4606893" cy="33738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FC0B2B-907B-487A-9641-C3A8224076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95" y="4470369"/>
            <a:ext cx="2736723" cy="204399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F0D72F-2B72-4A87-9FA7-3B1E10BAE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89" y="2287429"/>
            <a:ext cx="3561054" cy="2659662"/>
          </a:xfrm>
        </p:spPr>
      </p:pic>
    </p:spTree>
    <p:extLst>
      <p:ext uri="{BB962C8B-B14F-4D97-AF65-F5344CB8AC3E}">
        <p14:creationId xmlns:p14="http://schemas.microsoft.com/office/powerpoint/2010/main" val="3597636303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345</TotalTime>
  <Words>82</Words>
  <Application>Microsoft Office PowerPoint</Application>
  <PresentationFormat>Широкоэкранный</PresentationFormat>
  <Paragraphs>14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Берлин</vt:lpstr>
      <vt:lpstr>Центр развития семьи и ребёнка «МИНИСТЕРСТВО СЧАСТЬЯ»</vt:lpstr>
      <vt:lpstr>Проведено четыре конкурса «Дружба народов»</vt:lpstr>
      <vt:lpstr>Презентация PowerPoint</vt:lpstr>
      <vt:lpstr>Семь краевых фестиваля  «Наша дружная семья»</vt:lpstr>
      <vt:lpstr>Презентация PowerPoint</vt:lpstr>
      <vt:lpstr>ВВ </vt:lpstr>
      <vt:lpstr>Презентация PowerPoint</vt:lpstr>
      <vt:lpstr>День Матери, для мам, погибших военнослужащих</vt:lpstr>
      <vt:lpstr>Четыре краевых конкурса «Герои Пермского края» </vt:lpstr>
      <vt:lpstr>Итоговый этап фестиваля,2015</vt:lpstr>
      <vt:lpstr>Презентация PowerPoint</vt:lpstr>
      <vt:lpstr>Презентация PowerPoint</vt:lpstr>
      <vt:lpstr>Здоровый образ жизни – успешное будущее России в 2015,2017,2018,2020 г.г.</vt:lpstr>
      <vt:lpstr>Презентация PowerPoint</vt:lpstr>
      <vt:lpstr>Семейный клуб «Семицветик»</vt:lpstr>
      <vt:lpstr>Инклюзивная театральная студия «Самовар счастья» </vt:lpstr>
      <vt:lpstr>И ещё очень много мероприятий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развития семьи и подростка «МИНИСТЕРСТВО СЧАСТЬЯ»</dc:title>
  <dc:creator>Наталья</dc:creator>
  <cp:lastModifiedBy>Матвей Орлов</cp:lastModifiedBy>
  <cp:revision>36</cp:revision>
  <dcterms:created xsi:type="dcterms:W3CDTF">2020-01-13T07:25:49Z</dcterms:created>
  <dcterms:modified xsi:type="dcterms:W3CDTF">2023-03-19T18:22:59Z</dcterms:modified>
</cp:coreProperties>
</file>