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8" r:id="rId5"/>
    <p:sldId id="258" r:id="rId6"/>
    <p:sldId id="277" r:id="rId7"/>
    <p:sldId id="278" r:id="rId8"/>
    <p:sldId id="279" r:id="rId9"/>
    <p:sldId id="280" r:id="rId10"/>
    <p:sldId id="281" r:id="rId11"/>
    <p:sldId id="259" r:id="rId12"/>
    <p:sldId id="260" r:id="rId13"/>
    <p:sldId id="266" r:id="rId14"/>
    <p:sldId id="261" r:id="rId15"/>
    <p:sldId id="26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24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66" y="-96"/>
      </p:cViewPr>
      <p:guideLst>
        <p:guide orient="horz" pos="21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33B2-0682-493F-81CA-7FFF8874D9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585A6-7514-4EB3-8630-F1E99B3978F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7"/>
          <a:stretch>
            <a:fillRect/>
          </a:stretch>
        </p:blipFill>
        <p:spPr>
          <a:xfrm>
            <a:off x="0" y="5253644"/>
            <a:ext cx="9144000" cy="16043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86"/>
          <a:stretch>
            <a:fillRect/>
          </a:stretch>
        </p:blipFill>
        <p:spPr>
          <a:xfrm>
            <a:off x="0" y="613995"/>
            <a:ext cx="9144000" cy="4506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1585608" y="0"/>
            <a:ext cx="7558392" cy="2271069"/>
            <a:chOff x="1585608" y="5624"/>
            <a:chExt cx="7558392" cy="227106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"/>
            <a:srcRect l="49385" t="65841"/>
            <a:stretch>
              <a:fillRect/>
            </a:stretch>
          </p:blipFill>
          <p:spPr>
            <a:xfrm flipV="1">
              <a:off x="5778802" y="5624"/>
              <a:ext cx="3365198" cy="227106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585608" y="764381"/>
              <a:ext cx="5972783" cy="1512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5"/>
          <a:stretch>
            <a:fillRect/>
          </a:stretch>
        </p:blipFill>
        <p:spPr>
          <a:xfrm>
            <a:off x="0" y="1746131"/>
            <a:ext cx="6702357" cy="51118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6" y="0"/>
            <a:ext cx="8766808" cy="648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"/>
          <a:srcRect t="56064"/>
          <a:stretch>
            <a:fillRect/>
          </a:stretch>
        </p:blipFill>
        <p:spPr>
          <a:xfrm flipH="1">
            <a:off x="0" y="2840477"/>
            <a:ext cx="9144000" cy="40175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7" r="11607"/>
          <a:stretch>
            <a:fillRect/>
          </a:stretch>
        </p:blipFill>
        <p:spPr>
          <a:xfrm>
            <a:off x="3268494" y="0"/>
            <a:ext cx="5875506" cy="685800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805"/>
            <a:ext cx="4938188" cy="634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b="24013"/>
          <a:stretch>
            <a:fillRect/>
          </a:stretch>
        </p:blipFill>
        <p:spPr>
          <a:xfrm>
            <a:off x="0" y="0"/>
            <a:ext cx="9144000" cy="39105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2" b="40754"/>
          <a:stretch>
            <a:fillRect/>
          </a:stretch>
        </p:blipFill>
        <p:spPr>
          <a:xfrm>
            <a:off x="0" y="3404680"/>
            <a:ext cx="9167340" cy="34533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52024/v852024366/8cdfc/Q8_6YJcV9A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12"/>
          <a:stretch>
            <a:fillRect/>
          </a:stretch>
        </p:blipFill>
        <p:spPr bwMode="auto">
          <a:xfrm>
            <a:off x="0" y="0"/>
            <a:ext cx="9145741" cy="55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7" b="20771"/>
          <a:stretch>
            <a:fillRect/>
          </a:stretch>
        </p:blipFill>
        <p:spPr>
          <a:xfrm>
            <a:off x="0" y="1877438"/>
            <a:ext cx="9144000" cy="36284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0" y="222226"/>
            <a:ext cx="8650974" cy="6413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b="33795"/>
          <a:stretch>
            <a:fillRect/>
          </a:stretch>
        </p:blipFill>
        <p:spPr>
          <a:xfrm>
            <a:off x="-1120" y="3929974"/>
            <a:ext cx="4727642" cy="29182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3" b="23115"/>
          <a:stretch>
            <a:fillRect/>
          </a:stretch>
        </p:blipFill>
        <p:spPr>
          <a:xfrm>
            <a:off x="4726522" y="3929974"/>
            <a:ext cx="4415239" cy="2908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b="25450"/>
          <a:stretch>
            <a:fillRect/>
          </a:stretch>
        </p:blipFill>
        <p:spPr>
          <a:xfrm>
            <a:off x="-2239" y="0"/>
            <a:ext cx="9144000" cy="3929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pp.userapi.com/c852024/v852024366/8cdfc/Q8_6YJcV9A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0"/>
          <a:stretch>
            <a:fillRect/>
          </a:stretch>
        </p:blipFill>
        <p:spPr bwMode="auto">
          <a:xfrm flipV="1">
            <a:off x="2315183" y="2607725"/>
            <a:ext cx="6828816" cy="42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pp.userapi.com/c852024/v852024366/8cdfc/Q8_6YJcV9A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2" b="37760"/>
          <a:stretch>
            <a:fillRect/>
          </a:stretch>
        </p:blipFill>
        <p:spPr bwMode="auto">
          <a:xfrm flipV="1">
            <a:off x="1" y="-1"/>
            <a:ext cx="9144000" cy="27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7"/>
          <a:stretch>
            <a:fillRect/>
          </a:stretch>
        </p:blipFill>
        <p:spPr>
          <a:xfrm>
            <a:off x="0" y="1568912"/>
            <a:ext cx="5710135" cy="52890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149304"/>
            <a:ext cx="8949704" cy="374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2923"/>
          </a:xfrm>
          <a:prstGeom prst="rect">
            <a:avLst/>
          </a:prstGeom>
        </p:spPr>
      </p:pic>
      <p:pic>
        <p:nvPicPr>
          <p:cNvPr id="2" name="Замещающее содержимое 1" descr="спасибо за внимание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492125" y="508635"/>
            <a:ext cx="11511280" cy="9555480"/>
          </a:xfrm>
          <a:prstGeom prst="rect">
            <a:avLst/>
          </a:prstGeom>
        </p:spPr>
      </p:pic>
      <p:pic>
        <p:nvPicPr>
          <p:cNvPr id="4" name="Замещающее содержимое 3" descr="конец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53590" y="3745230"/>
            <a:ext cx="4975225" cy="41300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2"/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  <p:pic>
        <p:nvPicPr>
          <p:cNvPr id="3074" name="Picture 2" descr="https://pp.userapi.com/c852024/v852024366/8cdf2/xBhf9Kpkej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6"/>
          <a:stretch>
            <a:fillRect/>
          </a:stretch>
        </p:blipFill>
        <p:spPr bwMode="auto">
          <a:xfrm flipV="1">
            <a:off x="-1" y="-51346"/>
            <a:ext cx="9144000" cy="14963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380" y="209950"/>
            <a:ext cx="3828620" cy="1286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Picture 6" descr="https://pp.userapi.com/c852024/v852024366/8cde8/kjJGQ7jsPr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17539"/>
          <a:stretch>
            <a:fillRect/>
          </a:stretch>
        </p:blipFill>
        <p:spPr bwMode="auto">
          <a:xfrm>
            <a:off x="-1" y="-4209"/>
            <a:ext cx="9144000" cy="6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45"/>
            <a:ext cx="6096635" cy="4573270"/>
          </a:xfrm>
          <a:prstGeom prst="rect">
            <a:avLst/>
          </a:prstGeom>
        </p:spPr>
      </p:pic>
      <p:pic>
        <p:nvPicPr>
          <p:cNvPr id="6" name="Замещающее содержимое 5" descr="шрифт 90"/>
          <p:cNvPicPr>
            <a:picLocks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616585" y="3907790"/>
            <a:ext cx="7879080" cy="4429125"/>
          </a:xfrm>
          <a:prstGeom prst="rect">
            <a:avLst/>
          </a:prstGeom>
        </p:spPr>
      </p:pic>
      <p:pic>
        <p:nvPicPr>
          <p:cNvPr id="11" name="Изображение 10" descr="повысить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20" y="3342640"/>
            <a:ext cx="7616190" cy="5722620"/>
          </a:xfrm>
          <a:prstGeom prst="rect">
            <a:avLst/>
          </a:prstGeom>
        </p:spPr>
      </p:pic>
      <p:pic>
        <p:nvPicPr>
          <p:cNvPr id="15" name="Замещающее содержимое 14" descr="цель начало"/>
          <p:cNvPicPr>
            <a:picLocks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445510" y="-4445"/>
            <a:ext cx="8037195" cy="6038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30" name="Picture 6" descr="https://pp.userapi.com/c852024/v852024366/8cde8/kjJGQ7jsPr8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17539"/>
          <a:stretch>
            <a:fillRect/>
          </a:stretch>
        </p:blipFill>
        <p:spPr bwMode="auto">
          <a:xfrm>
            <a:off x="0" y="-19049"/>
            <a:ext cx="9144000" cy="6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14221" r="-234" b="45742"/>
          <a:stretch>
            <a:fillRect/>
          </a:stretch>
        </p:blipFill>
        <p:spPr>
          <a:xfrm>
            <a:off x="0" y="-19050"/>
            <a:ext cx="9144635" cy="3302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" y="3531964"/>
            <a:ext cx="8681456" cy="3316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сент-окт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0160" y="5715"/>
            <a:ext cx="9137650" cy="68656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окт-нояб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7465" y="-39370"/>
            <a:ext cx="9178925" cy="68967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нояб-дек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4765" y="-62865"/>
            <a:ext cx="9192895" cy="6906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янв-фев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7465" y="-25400"/>
            <a:ext cx="9178925" cy="6896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февраль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4445" y="1270"/>
            <a:ext cx="9138920" cy="6856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Arial</vt:lpstr>
      <vt:lpstr>SimSun</vt:lpstr>
      <vt:lpstr>Wingdings</vt:lpstr>
      <vt:lpstr>Microsoft YaHei</vt:lpstr>
      <vt:lpstr/>
      <vt:lpstr>Arial Unicode MS</vt:lpstr>
      <vt:lpstr>Calibri Light</vt:lpstr>
      <vt:lpstr>Calibri</vt:lpstr>
      <vt:lpstr>Segoe Print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ШТАБ</dc:creator>
  <cp:lastModifiedBy>Венера</cp:lastModifiedBy>
  <cp:revision>27</cp:revision>
  <dcterms:created xsi:type="dcterms:W3CDTF">2019-09-21T16:03:00Z</dcterms:created>
  <dcterms:modified xsi:type="dcterms:W3CDTF">2019-09-25T10:34:41Z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1049-10.2.0.5908</vt:lpwstr>
  </property>
</Properties>
</file>