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media/image45.png" ContentType="image/png"/>
  <Override PartName="/ppt/media/image1.wmf" ContentType="image/x-wmf"/>
  <Override PartName="/ppt/media/image46.png" ContentType="image/png"/>
  <Override PartName="/ppt/media/image2.wmf" ContentType="image/x-wmf"/>
  <Override PartName="/ppt/media/image47.png" ContentType="image/png"/>
  <Override PartName="/ppt/media/image3.wmf" ContentType="image/x-wmf"/>
  <Override PartName="/ppt/media/image4.wmf" ContentType="image/x-wmf"/>
  <Override PartName="/ppt/media/image48.png" ContentType="image/png"/>
  <Override PartName="/ppt/media/image120.png" ContentType="image/png"/>
  <Override PartName="/ppt/media/image72.png" ContentType="image/png"/>
  <Override PartName="/ppt/media/image6.png" ContentType="image/png"/>
  <Override PartName="/ppt/media/image5.wmf" ContentType="image/x-wmf"/>
  <Override PartName="/ppt/media/image121.png" ContentType="image/png"/>
  <Override PartName="/ppt/media/image49.png" ContentType="image/png"/>
  <Override PartName="/ppt/media/image73.png" ContentType="image/png"/>
  <Override PartName="/ppt/media/image7.png" ContentType="image/png"/>
  <Override PartName="/ppt/media/image74.png" ContentType="image/png"/>
  <Override PartName="/ppt/media/image8.png" ContentType="image/png"/>
  <Override PartName="/ppt/media/image75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jpeg" ContentType="image/jpeg"/>
  <Override PartName="/ppt/media/image22.png" ContentType="image/png"/>
  <Override PartName="/ppt/media/image20.png" ContentType="image/png"/>
  <Override PartName="/ppt/media/image21.png" ContentType="image/png"/>
  <Override PartName="/ppt/media/image23.png" ContentType="image/png"/>
  <Override PartName="/ppt/media/image24.png" ContentType="image/png"/>
  <Override PartName="/ppt/media/image125.jpeg" ContentType="image/jpe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126.jpeg" ContentType="image/jpeg"/>
  <Override PartName="/ppt/media/image35.png" ContentType="image/png"/>
  <Override PartName="/ppt/media/image36.png" ContentType="image/png"/>
  <Override PartName="/ppt/media/image37.png" ContentType="image/png"/>
  <Override PartName="/ppt/media/image110.png" ContentType="image/png"/>
  <Override PartName="/ppt/media/image38.png" ContentType="image/png"/>
  <Override PartName="/ppt/media/image111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57.png" ContentType="image/png"/>
  <Override PartName="/ppt/media/image58.png" ContentType="image/png"/>
  <Override PartName="/ppt/media/image130.png" ContentType="image/png"/>
  <Override PartName="/ppt/media/image59.png" ContentType="image/png"/>
  <Override PartName="/ppt/media/image131.png" ContentType="image/png"/>
  <Override PartName="/ppt/media/image173.jpeg" ContentType="image/jpe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100.jpeg" ContentType="image/jpeg"/>
  <Override PartName="/ppt/media/image67.png" ContentType="image/png"/>
  <Override PartName="/ppt/media/image68.png" ContentType="image/png"/>
  <Override PartName="/ppt/media/image140.png" ContentType="image/png"/>
  <Override PartName="/ppt/media/image69.png" ContentType="image/png"/>
  <Override PartName="/ppt/media/image85.jpeg" ContentType="image/jpeg"/>
  <Override PartName="/ppt/media/image141.png" ContentType="image/png"/>
  <Override PartName="/ppt/media/image174.jpeg" ContentType="image/jpeg"/>
  <Override PartName="/ppt/media/image70.png" ContentType="image/png"/>
  <Override PartName="/ppt/media/image71.png" ContentType="image/png"/>
  <Override PartName="/ppt/media/image76.png" ContentType="image/png"/>
  <Override PartName="/ppt/media/image101.jpeg" ContentType="image/jpeg"/>
  <Override PartName="/ppt/media/image77.png" ContentType="image/png"/>
  <Override PartName="/ppt/media/image78.png" ContentType="image/png"/>
  <Override PartName="/ppt/media/image79.png" ContentType="image/png"/>
  <Override PartName="/ppt/media/image86.jpeg" ContentType="image/jpeg"/>
  <Override PartName="/ppt/media/image151.png" ContentType="image/png"/>
  <Override PartName="/ppt/media/image80.png" ContentType="image/png"/>
  <Override PartName="/ppt/media/image81.png" ContentType="image/png"/>
  <Override PartName="/ppt/media/image82.png" ContentType="image/png"/>
  <Override PartName="/ppt/media/image83.png" ContentType="image/png"/>
  <Override PartName="/ppt/media/image84.png" ContentType="image/png"/>
  <Override PartName="/ppt/media/image87.jpeg" ContentType="image/jpeg"/>
  <Override PartName="/ppt/media/image88.png" ContentType="image/png"/>
  <Override PartName="/ppt/media/image160.png" ContentType="image/png"/>
  <Override PartName="/ppt/media/image89.jpeg" ContentType="image/jpeg"/>
  <Override PartName="/ppt/media/image181.png" ContentType="image/png"/>
  <Override PartName="/ppt/media/image90.png" ContentType="image/png"/>
  <Override PartName="/ppt/media/image91.png" ContentType="image/png"/>
  <Override PartName="/ppt/media/image92.png" ContentType="image/png"/>
  <Override PartName="/ppt/media/image93.png" ContentType="image/png"/>
  <Override PartName="/ppt/media/image94.png" ContentType="image/png"/>
  <Override PartName="/ppt/media/image95.png" ContentType="image/png"/>
  <Override PartName="/ppt/media/image96.png" ContentType="image/png"/>
  <Override PartName="/ppt/media/image97.png" ContentType="image/png"/>
  <Override PartName="/ppt/media/image98.png" ContentType="image/png"/>
  <Override PartName="/ppt/media/image170.png" ContentType="image/png"/>
  <Override PartName="/ppt/media/image99.png" ContentType="image/png"/>
  <Override PartName="/ppt/media/image171.png" ContentType="image/png"/>
  <Override PartName="/ppt/media/image102.png" ContentType="image/png"/>
  <Override PartName="/ppt/media/image103.png" ContentType="image/png"/>
  <Override PartName="/ppt/media/image104.png" ContentType="image/png"/>
  <Override PartName="/ppt/media/image105.png" ContentType="image/png"/>
  <Override PartName="/ppt/media/image106.png" ContentType="image/png"/>
  <Override PartName="/ppt/media/image107.png" ContentType="image/png"/>
  <Override PartName="/ppt/media/image108.png" ContentType="image/png"/>
  <Override PartName="/ppt/media/image109.png" ContentType="image/png"/>
  <Override PartName="/ppt/media/image112.jpeg" ContentType="image/jpeg"/>
  <Override PartName="/ppt/media/image113.jpeg" ContentType="image/jpeg"/>
  <Override PartName="/ppt/media/image114.jpeg" ContentType="image/jpeg"/>
  <Override PartName="/ppt/media/image115.png" ContentType="image/png"/>
  <Override PartName="/ppt/media/image116.png" ContentType="image/png"/>
  <Override PartName="/ppt/media/image117.png" ContentType="image/png"/>
  <Override PartName="/ppt/media/image118.png" ContentType="image/png"/>
  <Override PartName="/ppt/media/image119.png" ContentType="image/png"/>
  <Override PartName="/ppt/media/image122.png" ContentType="image/png"/>
  <Override PartName="/ppt/media/image123.png" ContentType="image/png"/>
  <Override PartName="/ppt/media/image124.png" ContentType="image/png"/>
  <Override PartName="/ppt/media/image127.png" ContentType="image/png"/>
  <Override PartName="/ppt/media/image128.png" ContentType="image/png"/>
  <Override PartName="/ppt/media/image129.png" ContentType="image/png"/>
  <Override PartName="/ppt/media/image132.png" ContentType="image/png"/>
  <Override PartName="/ppt/media/image133.png" ContentType="image/png"/>
  <Override PartName="/ppt/media/image134.png" ContentType="image/png"/>
  <Override PartName="/ppt/media/image135.png" ContentType="image/png"/>
  <Override PartName="/ppt/media/image136.png" ContentType="image/png"/>
  <Override PartName="/ppt/media/image137.png" ContentType="image/png"/>
  <Override PartName="/ppt/media/image138.png" ContentType="image/png"/>
  <Override PartName="/ppt/media/image139.png" ContentType="image/png"/>
  <Override PartName="/ppt/media/image142.png" ContentType="image/png"/>
  <Override PartName="/ppt/media/image143.png" ContentType="image/png"/>
  <Override PartName="/ppt/media/image144.png" ContentType="image/png"/>
  <Override PartName="/ppt/media/image145.png" ContentType="image/png"/>
  <Override PartName="/ppt/media/image146.png" ContentType="image/png"/>
  <Override PartName="/ppt/media/image147.jpeg" ContentType="image/jpeg"/>
  <Override PartName="/ppt/media/image148.jpeg" ContentType="image/jpeg"/>
  <Override PartName="/ppt/media/image149.jpeg" ContentType="image/jpeg"/>
  <Override PartName="/ppt/media/image150.jpeg" ContentType="image/jpeg"/>
  <Override PartName="/ppt/media/image192.png" ContentType="image/png"/>
  <Override PartName="/ppt/media/image152.png" ContentType="image/png"/>
  <Override PartName="/ppt/media/image153.png" ContentType="image/png"/>
  <Override PartName="/ppt/media/image154.png" ContentType="image/png"/>
  <Override PartName="/ppt/media/image155.png" ContentType="image/png"/>
  <Override PartName="/ppt/media/image156.png" ContentType="image/png"/>
  <Override PartName="/ppt/media/image157.png" ContentType="image/png"/>
  <Override PartName="/ppt/media/image158.png" ContentType="image/png"/>
  <Override PartName="/ppt/media/image159.png" ContentType="image/png"/>
  <Override PartName="/ppt/media/image161.jpeg" ContentType="image/jpeg"/>
  <Override PartName="/ppt/media/image162.jpeg" ContentType="image/jpeg"/>
  <Override PartName="/ppt/media/image163.png" ContentType="image/png"/>
  <Override PartName="/ppt/media/image164.png" ContentType="image/png"/>
  <Override PartName="/ppt/media/image165.png" ContentType="image/png"/>
  <Override PartName="/ppt/media/image166.png" ContentType="image/png"/>
  <Override PartName="/ppt/media/image167.png" ContentType="image/png"/>
  <Override PartName="/ppt/media/image168.png" ContentType="image/png"/>
  <Override PartName="/ppt/media/image169.png" ContentType="image/png"/>
  <Override PartName="/ppt/media/image172.png" ContentType="image/png"/>
  <Override PartName="/ppt/media/image175.png" ContentType="image/png"/>
  <Override PartName="/ppt/media/image176.png" ContentType="image/png"/>
  <Override PartName="/ppt/media/image177.png" ContentType="image/png"/>
  <Override PartName="/ppt/media/image178.png" ContentType="image/png"/>
  <Override PartName="/ppt/media/image179.png" ContentType="image/png"/>
  <Override PartName="/ppt/media/image180.png" ContentType="image/png"/>
  <Override PartName="/ppt/media/image182.png" ContentType="image/png"/>
  <Override PartName="/ppt/media/image183.png" ContentType="image/png"/>
  <Override PartName="/ppt/media/image184.png" ContentType="image/png"/>
  <Override PartName="/ppt/media/image185.gif" ContentType="image/gif"/>
  <Override PartName="/ppt/media/image186.png" ContentType="image/png"/>
  <Override PartName="/ppt/media/image187.png" ContentType="image/png"/>
  <Override PartName="/ppt/media/image188.png" ContentType="image/png"/>
  <Override PartName="/ppt/media/image189.png" ContentType="image/png"/>
  <Override PartName="/ppt/media/image190.png" ContentType="image/png"/>
  <Override PartName="/ppt/media/image191.png" ContentType="image/png"/>
  <Override PartName="/ppt/media/image193.png" ContentType="image/png"/>
  <Override PartName="/ppt/media/image194.png" ContentType="image/png"/>
  <Override PartName="/ppt/media/image195.png" ContentType="image/png"/>
  <Override PartName="/ppt/media/image196.png" ContentType="image/png"/>
  <Override PartName="/ppt/media/image197.png" ContentType="image/png"/>
  <Override PartName="/ppt/media/image198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presProps" Target="presProps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710DDA-BADA-4797-BE8B-2FC6D311861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BE5EEA-784E-4359-8703-58390D8AFD44}">
      <dgm:prSet phldrT="[Текст]" custT="1"/>
      <dgm:spPr/>
      <dgm:t>
        <a:bodyPr/>
        <a:lstStyle/>
        <a:p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Комфортное помещение в здании клиентской службы</a:t>
          </a:r>
        </a:p>
      </dgm:t>
    </dgm:pt>
    <dgm:pt modelId="{46D1BBCA-45B2-4477-A6F7-CE39DE91F14D}" type="parTrans" cxnId="{12F0D421-3C8D-444D-AD83-C82FFA2DFB2E}">
      <dgm:prSet/>
      <dgm:spPr/>
      <dgm:t>
        <a:bodyPr/>
        <a:lstStyle/>
        <a:p>
          <a:endParaRPr lang="ru-RU" sz="1800"/>
        </a:p>
      </dgm:t>
    </dgm:pt>
    <dgm:pt modelId="{48A9614F-AC45-41F9-AA5D-A2B6CD8A09ED}" type="sibTrans" cxnId="{12F0D421-3C8D-444D-AD83-C82FFA2DFB2E}">
      <dgm:prSet/>
      <dgm:spPr/>
      <dgm:t>
        <a:bodyPr/>
        <a:lstStyle/>
        <a:p>
          <a:endParaRPr lang="ru-RU" sz="1800"/>
        </a:p>
      </dgm:t>
    </dgm:pt>
    <dgm:pt modelId="{4175A31E-3EFA-4AF9-A540-6BD26C73EADA}">
      <dgm:prSet phldrT="[Текст]" custT="1"/>
      <dgm:spPr/>
      <dgm:t>
        <a:bodyPr/>
        <a:lstStyle/>
        <a:p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Оборудование в помещении Центра: мебель, игры, свежая пресса, медицинский уголок, компьютер, настольные игры, спортинвентарь</a:t>
          </a:r>
        </a:p>
      </dgm:t>
    </dgm:pt>
    <dgm:pt modelId="{37228BAD-9ED9-42EE-B72A-A88BF3125954}" type="parTrans" cxnId="{79B4367B-BB60-4B7B-833D-B33A9574DF7C}">
      <dgm:prSet/>
      <dgm:spPr/>
      <dgm:t>
        <a:bodyPr/>
        <a:lstStyle/>
        <a:p>
          <a:endParaRPr lang="ru-RU" sz="1800"/>
        </a:p>
      </dgm:t>
    </dgm:pt>
    <dgm:pt modelId="{70F77CF8-3E8E-4D3E-9E36-673BDECBC85F}" type="sibTrans" cxnId="{79B4367B-BB60-4B7B-833D-B33A9574DF7C}">
      <dgm:prSet/>
      <dgm:spPr/>
      <dgm:t>
        <a:bodyPr/>
        <a:lstStyle/>
        <a:p>
          <a:endParaRPr lang="ru-RU" sz="1800"/>
        </a:p>
      </dgm:t>
    </dgm:pt>
    <dgm:pt modelId="{2926A3AC-8450-4FE0-992F-8644E31DFE3D}">
      <dgm:prSet phldrT="[Текст]" custT="1"/>
      <dgm:spPr/>
      <dgm:t>
        <a:bodyPr/>
        <a:lstStyle/>
        <a:p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Организация мероприятий различной направленности</a:t>
          </a:r>
        </a:p>
      </dgm:t>
    </dgm:pt>
    <dgm:pt modelId="{B0320178-35E1-4093-B6EB-CC1FCF4C6549}" type="parTrans" cxnId="{18BBD93E-9585-40AE-9F8F-2D967BE807AF}">
      <dgm:prSet/>
      <dgm:spPr/>
      <dgm:t>
        <a:bodyPr/>
        <a:lstStyle/>
        <a:p>
          <a:endParaRPr lang="ru-RU" sz="1800"/>
        </a:p>
      </dgm:t>
    </dgm:pt>
    <dgm:pt modelId="{5CBDEB12-C479-4347-9A1C-9FD9E493C96D}" type="sibTrans" cxnId="{18BBD93E-9585-40AE-9F8F-2D967BE807AF}">
      <dgm:prSet/>
      <dgm:spPr/>
      <dgm:t>
        <a:bodyPr/>
        <a:lstStyle/>
        <a:p>
          <a:endParaRPr lang="ru-RU" sz="1800"/>
        </a:p>
      </dgm:t>
    </dgm:pt>
    <dgm:pt modelId="{DB0319D4-FA8D-4FAB-ACC4-4ABDBBDFB1BD}">
      <dgm:prSet custT="1"/>
      <dgm:spPr/>
      <dgm:t>
        <a:bodyPr/>
        <a:lstStyle/>
        <a:p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Индивидуальное бесплатное консультирование по правовым и социальным вопросам</a:t>
          </a:r>
        </a:p>
      </dgm:t>
    </dgm:pt>
    <dgm:pt modelId="{9F91A65B-34BB-490B-B1F5-4D389BA0E547}" type="parTrans" cxnId="{39599B26-1BB7-4C30-8239-E0585C576BE7}">
      <dgm:prSet/>
      <dgm:spPr/>
      <dgm:t>
        <a:bodyPr/>
        <a:lstStyle/>
        <a:p>
          <a:endParaRPr lang="ru-RU"/>
        </a:p>
      </dgm:t>
    </dgm:pt>
    <dgm:pt modelId="{E82F3FC6-D89B-45F9-8525-FF458EF9F98C}" type="sibTrans" cxnId="{39599B26-1BB7-4C30-8239-E0585C576BE7}">
      <dgm:prSet/>
      <dgm:spPr/>
      <dgm:t>
        <a:bodyPr/>
        <a:lstStyle/>
        <a:p>
          <a:endParaRPr lang="ru-RU"/>
        </a:p>
      </dgm:t>
    </dgm:pt>
    <dgm:pt modelId="{4F487194-C1B0-4FA5-BDBE-ED6B844D2649}" type="pres">
      <dgm:prSet presAssocID="{2D710DDA-BADA-4797-BE8B-2FC6D3118615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9994FE-0054-4545-8D57-5880FE9EDFD6}" type="pres">
      <dgm:prSet presAssocID="{2D710DDA-BADA-4797-BE8B-2FC6D3118615}" presName="arrow" presStyleLbl="bgShp" presStyleIdx="0" presStyleCnt="1" custScaleX="117647" custLinFactNeighborX="1602" custLinFactNeighborY="4524"/>
      <dgm:spPr>
        <a:solidFill>
          <a:schemeClr val="bg1"/>
        </a:solidFill>
        <a:ln w="44450">
          <a:solidFill>
            <a:schemeClr val="accent1"/>
          </a:solidFill>
        </a:ln>
      </dgm:spPr>
    </dgm:pt>
    <dgm:pt modelId="{7DB25B5A-0B64-4496-BF85-97170ED850A3}" type="pres">
      <dgm:prSet presAssocID="{2D710DDA-BADA-4797-BE8B-2FC6D3118615}" presName="linearProcess" presStyleCnt="0"/>
      <dgm:spPr/>
    </dgm:pt>
    <dgm:pt modelId="{A2183736-B999-4DF0-A826-A4D76614EEC7}" type="pres">
      <dgm:prSet presAssocID="{52BE5EEA-784E-4359-8703-58390D8AFD44}" presName="textNode" presStyleLbl="node1" presStyleIdx="0" presStyleCnt="4" custScaleX="66019" custScaleY="100394" custLinFactNeighborX="8389" custLinFactNeighborY="-54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6D4DF9-33CC-4EBD-98C5-B850CA889BB0}" type="pres">
      <dgm:prSet presAssocID="{48A9614F-AC45-41F9-AA5D-A2B6CD8A09ED}" presName="sibTrans" presStyleCnt="0"/>
      <dgm:spPr/>
    </dgm:pt>
    <dgm:pt modelId="{A3A4C1AB-219A-4ED2-AEA3-FE4F4E075FFB}" type="pres">
      <dgm:prSet presAssocID="{4175A31E-3EFA-4AF9-A540-6BD26C73EADA}" presName="textNode" presStyleLbl="node1" presStyleIdx="1" presStyleCnt="4" custScaleX="79986" custScaleY="100626" custLinFactNeighborX="-69155" custLinFactNeighborY="-27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4DE76F-D473-4DFD-88FA-02BC32EB85ED}" type="pres">
      <dgm:prSet presAssocID="{70F77CF8-3E8E-4D3E-9E36-673BDECBC85F}" presName="sibTrans" presStyleCnt="0"/>
      <dgm:spPr/>
    </dgm:pt>
    <dgm:pt modelId="{F6B06AE2-52DC-4DA0-BBDB-2631EBF3AB31}" type="pres">
      <dgm:prSet presAssocID="{2926A3AC-8450-4FE0-992F-8644E31DFE3D}" presName="textNode" presStyleLbl="node1" presStyleIdx="2" presStyleCnt="4" custScaleX="83494" custScaleY="101695" custLinFactX="-6490" custLinFactNeighborX="-100000" custLinFactNeighborY="-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E31C8-CF7E-4407-9417-CE5807BC3F76}" type="pres">
      <dgm:prSet presAssocID="{5CBDEB12-C479-4347-9A1C-9FD9E493C96D}" presName="sibTrans" presStyleCnt="0"/>
      <dgm:spPr/>
    </dgm:pt>
    <dgm:pt modelId="{2C549F48-95A7-495C-AFC8-7A28D2F25501}" type="pres">
      <dgm:prSet presAssocID="{DB0319D4-FA8D-4FAB-ACC4-4ABDBBDFB1BD}" presName="textNode" presStyleLbl="node1" presStyleIdx="3" presStyleCnt="4" custScaleX="70406" custScaleY="102529" custLinFactX="-14501" custLinFactNeighborX="-100000" custLinFactNeighborY="-37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B3E069-9DF6-4B2B-9A08-C7928A8B73AC}" type="presOf" srcId="{52BE5EEA-784E-4359-8703-58390D8AFD44}" destId="{A2183736-B999-4DF0-A826-A4D76614EEC7}" srcOrd="0" destOrd="0" presId="urn:microsoft.com/office/officeart/2005/8/layout/hProcess9"/>
    <dgm:cxn modelId="{12F0D421-3C8D-444D-AD83-C82FFA2DFB2E}" srcId="{2D710DDA-BADA-4797-BE8B-2FC6D3118615}" destId="{52BE5EEA-784E-4359-8703-58390D8AFD44}" srcOrd="0" destOrd="0" parTransId="{46D1BBCA-45B2-4477-A6F7-CE39DE91F14D}" sibTransId="{48A9614F-AC45-41F9-AA5D-A2B6CD8A09ED}"/>
    <dgm:cxn modelId="{6482C186-50AC-4D6D-BF8F-3EE8ED3C31DD}" type="presOf" srcId="{DB0319D4-FA8D-4FAB-ACC4-4ABDBBDFB1BD}" destId="{2C549F48-95A7-495C-AFC8-7A28D2F25501}" srcOrd="0" destOrd="0" presId="urn:microsoft.com/office/officeart/2005/8/layout/hProcess9"/>
    <dgm:cxn modelId="{18BBD93E-9585-40AE-9F8F-2D967BE807AF}" srcId="{2D710DDA-BADA-4797-BE8B-2FC6D3118615}" destId="{2926A3AC-8450-4FE0-992F-8644E31DFE3D}" srcOrd="2" destOrd="0" parTransId="{B0320178-35E1-4093-B6EB-CC1FCF4C6549}" sibTransId="{5CBDEB12-C479-4347-9A1C-9FD9E493C96D}"/>
    <dgm:cxn modelId="{15172754-9C40-4AED-9364-E5E63250448F}" type="presOf" srcId="{4175A31E-3EFA-4AF9-A540-6BD26C73EADA}" destId="{A3A4C1AB-219A-4ED2-AEA3-FE4F4E075FFB}" srcOrd="0" destOrd="0" presId="urn:microsoft.com/office/officeart/2005/8/layout/hProcess9"/>
    <dgm:cxn modelId="{FA0952E1-29BF-4453-892C-024F725224C8}" type="presOf" srcId="{2D710DDA-BADA-4797-BE8B-2FC6D3118615}" destId="{4F487194-C1B0-4FA5-BDBE-ED6B844D2649}" srcOrd="0" destOrd="0" presId="urn:microsoft.com/office/officeart/2005/8/layout/hProcess9"/>
    <dgm:cxn modelId="{435EA455-C884-4DDA-880D-6A6322C5DFD2}" type="presOf" srcId="{2926A3AC-8450-4FE0-992F-8644E31DFE3D}" destId="{F6B06AE2-52DC-4DA0-BBDB-2631EBF3AB31}" srcOrd="0" destOrd="0" presId="urn:microsoft.com/office/officeart/2005/8/layout/hProcess9"/>
    <dgm:cxn modelId="{39599B26-1BB7-4C30-8239-E0585C576BE7}" srcId="{2D710DDA-BADA-4797-BE8B-2FC6D3118615}" destId="{DB0319D4-FA8D-4FAB-ACC4-4ABDBBDFB1BD}" srcOrd="3" destOrd="0" parTransId="{9F91A65B-34BB-490B-B1F5-4D389BA0E547}" sibTransId="{E82F3FC6-D89B-45F9-8525-FF458EF9F98C}"/>
    <dgm:cxn modelId="{79B4367B-BB60-4B7B-833D-B33A9574DF7C}" srcId="{2D710DDA-BADA-4797-BE8B-2FC6D3118615}" destId="{4175A31E-3EFA-4AF9-A540-6BD26C73EADA}" srcOrd="1" destOrd="0" parTransId="{37228BAD-9ED9-42EE-B72A-A88BF3125954}" sibTransId="{70F77CF8-3E8E-4D3E-9E36-673BDECBC85F}"/>
    <dgm:cxn modelId="{81ECCD93-9236-4AA9-9166-48133EBEB942}" type="presParOf" srcId="{4F487194-C1B0-4FA5-BDBE-ED6B844D2649}" destId="{079994FE-0054-4545-8D57-5880FE9EDFD6}" srcOrd="0" destOrd="0" presId="urn:microsoft.com/office/officeart/2005/8/layout/hProcess9"/>
    <dgm:cxn modelId="{BDC4C524-CADA-460C-ADAE-08CDF4CE8139}" type="presParOf" srcId="{4F487194-C1B0-4FA5-BDBE-ED6B844D2649}" destId="{7DB25B5A-0B64-4496-BF85-97170ED850A3}" srcOrd="1" destOrd="0" presId="urn:microsoft.com/office/officeart/2005/8/layout/hProcess9"/>
    <dgm:cxn modelId="{F1132DB3-019E-444F-9F24-49BCFF723C29}" type="presParOf" srcId="{7DB25B5A-0B64-4496-BF85-97170ED850A3}" destId="{A2183736-B999-4DF0-A826-A4D76614EEC7}" srcOrd="0" destOrd="0" presId="urn:microsoft.com/office/officeart/2005/8/layout/hProcess9"/>
    <dgm:cxn modelId="{2588C5E3-B229-4F82-B020-0C31CDA09809}" type="presParOf" srcId="{7DB25B5A-0B64-4496-BF85-97170ED850A3}" destId="{9A6D4DF9-33CC-4EBD-98C5-B850CA889BB0}" srcOrd="1" destOrd="0" presId="urn:microsoft.com/office/officeart/2005/8/layout/hProcess9"/>
    <dgm:cxn modelId="{41C9E2C6-75F2-4C3C-A837-9F5EAE77F538}" type="presParOf" srcId="{7DB25B5A-0B64-4496-BF85-97170ED850A3}" destId="{A3A4C1AB-219A-4ED2-AEA3-FE4F4E075FFB}" srcOrd="2" destOrd="0" presId="urn:microsoft.com/office/officeart/2005/8/layout/hProcess9"/>
    <dgm:cxn modelId="{5CE3EC7A-A097-42E1-9F72-E32C17882ED8}" type="presParOf" srcId="{7DB25B5A-0B64-4496-BF85-97170ED850A3}" destId="{294DE76F-D473-4DFD-88FA-02BC32EB85ED}" srcOrd="3" destOrd="0" presId="urn:microsoft.com/office/officeart/2005/8/layout/hProcess9"/>
    <dgm:cxn modelId="{4705EC27-5078-49F2-A64E-C5343FAF4BDE}" type="presParOf" srcId="{7DB25B5A-0B64-4496-BF85-97170ED850A3}" destId="{F6B06AE2-52DC-4DA0-BBDB-2631EBF3AB31}" srcOrd="4" destOrd="0" presId="urn:microsoft.com/office/officeart/2005/8/layout/hProcess9"/>
    <dgm:cxn modelId="{0FCAB047-EBCF-4B48-A63D-B2F928AFE9FA}" type="presParOf" srcId="{7DB25B5A-0B64-4496-BF85-97170ED850A3}" destId="{909E31C8-CF7E-4407-9417-CE5807BC3F76}" srcOrd="5" destOrd="0" presId="urn:microsoft.com/office/officeart/2005/8/layout/hProcess9"/>
    <dgm:cxn modelId="{C19638BC-A158-41A7-8A9E-68C6568A0575}" type="presParOf" srcId="{7DB25B5A-0B64-4496-BF85-97170ED850A3}" destId="{2C549F48-95A7-495C-AFC8-7A28D2F25501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44F3C4F-3581-4916-B428-1599FDADAC9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15D1AAA-B1F4-494A-9CF2-C2C0ADB700A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3E45D51-A471-42A1-971C-8FE9729DC64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EFC57BB-2EFA-4CC4-AEB2-B7307465E79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04538CB-04B9-460F-BFA9-36C35ABF5E6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670680" y="4985640"/>
            <a:ext cx="10911600" cy="487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CF5B9C0-8150-48C6-A610-57EE47BE28B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9181E02-38F5-4BD3-8813-98F6DD2EF98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2F49346-3F14-4A0A-B35B-E0E74E9758A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3425AA2-1FF0-46EF-9AD9-FEC6AA7A202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D4D9845-2D5D-434B-9301-8B89AF66370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BB83F2C-FECC-4CEA-8594-CFFDEED028F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830556D-B68C-48FE-991C-BB8E9E170C8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1656E98-5F25-4FD0-A304-15DB9D3E2B3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3267B66-ECA5-4AED-8152-C5C51B84A2A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AD8DD68-E3C7-4094-AF48-C30EADCF9DF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B2C5987-85FB-4381-BC9A-337A17FC8EC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0CCF8DD-8D5B-4F73-A794-76BCF074FFD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670680" y="4985640"/>
            <a:ext cx="10911600" cy="487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53F1107-2A1B-4F1C-AF7B-AF342264808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C8533EA-9671-4182-ACCC-922D2BCA4E9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3AA1E54-BCCB-4A5E-9EFD-1233211B984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0DA9F6A-690C-4DCF-96C6-55A27B05C69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87B62EF-09F7-4E2E-9351-C42A97A3C30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9C78415-B381-44AA-AFD3-DF954D81654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F12289E-03C2-4C91-86C5-E6D98193CBE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24B6220-F8AC-40AF-97A8-2F95B6A3E1D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52EA3EC-6F17-4FE2-93CB-12FEF1C16D1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83A84EC-599D-4EC2-8BDE-9B04880A273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680EFE7-9EB1-41F2-B7F5-F668339A461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798DA31-B475-4556-9076-2A66675E9F4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subTitle"/>
          </p:nvPr>
        </p:nvSpPr>
        <p:spPr>
          <a:xfrm>
            <a:off x="670680" y="4985640"/>
            <a:ext cx="10911600" cy="487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E448341-8C03-4D96-998C-71965E2C2AF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E70BA69-DBBC-478E-9ABE-4DB96D6C8D1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335883B-3638-4E32-A202-B7D9944157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B66A1E8-8B21-46D3-B00F-F568F6BDD1C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82B66E9-9068-46E7-AB1A-BFC617A6C89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DDDBF53-3947-455D-A2EA-3B0DAF841F4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3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3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A92E197-D073-4DF5-A22D-B99B7EFCA01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01580F5F-D59F-4F90-A2C7-17CB659C62B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7489B1C-F57A-43F9-8C3C-46FA193B7A9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E8B9A95-AD39-490F-9A10-D75649BA220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B61681CE-8DBC-49A5-9166-741E9AFFF6B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BE7AE99-36C7-4FE3-919B-A494C026642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subTitle"/>
          </p:nvPr>
        </p:nvSpPr>
        <p:spPr>
          <a:xfrm>
            <a:off x="670680" y="4985640"/>
            <a:ext cx="10911600" cy="487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0A8BCC6-CD8D-43DE-9745-57220C50B7C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38F5D64E-7A95-4521-82D5-08181C56B5D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0CF3D3C9-157B-4C1B-8362-119A4099C09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F026757-BA0D-4BB1-AEB2-4FA94B35ABC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5D638A3A-606C-44B1-9806-868F68EF25E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97D8AC02-1D15-439F-80A3-E43DF8393AA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74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75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76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56ACD261-89CF-4C8D-BBE3-3786BFAE41D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90651951-22B5-4AC8-A59C-4E698285F4F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258D26E1-39A4-4EAA-B6B6-FE945AD695C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159BC291-72F8-4D84-8375-63F54F1D439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A66F0096-50BC-470A-9086-26698770AF3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F08A0EB4-1A1C-444C-95A7-1B2C135ADAC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ubTitle"/>
          </p:nvPr>
        </p:nvSpPr>
        <p:spPr>
          <a:xfrm>
            <a:off x="670680" y="4985640"/>
            <a:ext cx="10911600" cy="487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F1C4BE14-A13D-41DF-86BB-CC91CACBA50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95E6A7D5-198E-4379-B32A-D754BC58A50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875D1662-3306-4B17-959F-20D8765B5A7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FC819D44-583A-42BF-80E9-5053BFDE554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177DF433-CCBD-4CD8-B53E-48ACD4D9731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1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48808E53-7494-4A3A-B572-371A69CE3E1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2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2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008C51F0-395C-45CF-94A3-6E09CB0A13B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wmf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wmf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wmf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5.wmf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Скругленный прямоугольник 6"/>
          <p:cNvSpPr/>
          <p:nvPr/>
        </p:nvSpPr>
        <p:spPr>
          <a:xfrm>
            <a:off x="406440" y="329040"/>
            <a:ext cx="11375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98000">
                <a:srgbClr val="ffffff"/>
              </a:gs>
              <a:gs pos="100000">
                <a:srgbClr val="f7f7f7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Скругленный прямоугольник 8"/>
          <p:cNvSpPr/>
          <p:nvPr/>
        </p:nvSpPr>
        <p:spPr>
          <a:xfrm>
            <a:off x="558000" y="434160"/>
            <a:ext cx="1107540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" name="Изображение 113" descr=""/>
          <p:cNvPicPr/>
          <p:nvPr/>
        </p:nvPicPr>
        <p:blipFill>
          <a:blip r:embed="rId2"/>
          <a:stretch/>
        </p:blipFill>
        <p:spPr>
          <a:xfrm>
            <a:off x="231840" y="6246720"/>
            <a:ext cx="445680" cy="418680"/>
          </a:xfrm>
          <a:prstGeom prst="rect">
            <a:avLst/>
          </a:prstGeom>
          <a:ln w="9525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70680" y="498348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3600" spc="-1" strike="noStrike">
                <a:solidFill>
                  <a:srgbClr val="ff9257"/>
                </a:solidFill>
                <a:latin typeface="Verdana"/>
              </a:rPr>
              <a:t>Образец заголовка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70680" y="530280"/>
            <a:ext cx="10911600" cy="418752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rgbClr val="000000"/>
                </a:solidFill>
                <a:latin typeface="Verdana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  <a:p>
            <a:pPr lvl="1" marL="548640" indent="-20124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Font typeface="Verdana"/>
              <a:buChar char="◦"/>
            </a:pPr>
            <a:r>
              <a:rPr b="0" lang="ru-RU" sz="2400" spc="-1" strike="noStrike">
                <a:solidFill>
                  <a:srgbClr val="000000"/>
                </a:solidFill>
                <a:latin typeface="Verdana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Verdana"/>
            </a:endParaRPr>
          </a:p>
          <a:p>
            <a:pPr lvl="2" marL="786240" indent="-182880">
              <a:lnSpc>
                <a:spcPct val="100000"/>
              </a:lnSpc>
              <a:spcBef>
                <a:spcPts val="249"/>
              </a:spcBef>
              <a:buClr>
                <a:srgbClr val="ea3a45"/>
              </a:buClr>
              <a:buFont typeface="Wingdings 2" charset="2"/>
              <a:buChar char=""/>
            </a:pPr>
            <a:r>
              <a:rPr b="0" lang="ru-RU" sz="2200" spc="-1" strike="noStrike">
                <a:solidFill>
                  <a:srgbClr val="000000"/>
                </a:solidFill>
                <a:latin typeface="Verdana"/>
              </a:rPr>
              <a:t>Третий уровень</a:t>
            </a:r>
            <a:endParaRPr b="0" lang="ru-RU" sz="2200" spc="-1" strike="noStrike">
              <a:solidFill>
                <a:srgbClr val="000000"/>
              </a:solidFill>
              <a:latin typeface="Verdana"/>
            </a:endParaRPr>
          </a:p>
          <a:p>
            <a:pPr lvl="3" marL="1024200" indent="-182880">
              <a:lnSpc>
                <a:spcPct val="100000"/>
              </a:lnSpc>
              <a:spcBef>
                <a:spcPts val="230"/>
              </a:spcBef>
              <a:buClr>
                <a:srgbClr val="ea3a45"/>
              </a:buClr>
              <a:buSzPct val="112000"/>
              <a:buFont typeface="Verdana"/>
              <a:buChar char="◦"/>
            </a:pPr>
            <a:r>
              <a:rPr b="0" lang="ru-RU" sz="1900" spc="-1" strike="noStrike">
                <a:solidFill>
                  <a:srgbClr val="000000"/>
                </a:solidFill>
                <a:latin typeface="Verdana"/>
              </a:rPr>
              <a:t>Четвертый уровень</a:t>
            </a:r>
            <a:endParaRPr b="0" lang="ru-RU" sz="1900" spc="-1" strike="noStrike">
              <a:solidFill>
                <a:srgbClr val="000000"/>
              </a:solidFill>
              <a:latin typeface="Verdana"/>
            </a:endParaRPr>
          </a:p>
          <a:p>
            <a:pPr lvl="4" marL="1280160" indent="-182880">
              <a:lnSpc>
                <a:spcPct val="100000"/>
              </a:lnSpc>
              <a:spcBef>
                <a:spcPts val="249"/>
              </a:spcBef>
              <a:buClr>
                <a:srgbClr val="4e82bc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rgbClr val="000000"/>
                </a:solidFill>
                <a:latin typeface="Verdana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1"/>
          </p:nvPr>
        </p:nvSpPr>
        <p:spPr>
          <a:xfrm>
            <a:off x="5034960" y="6111720"/>
            <a:ext cx="304776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0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rgbClr val="a7a49a"/>
                </a:solidFill>
                <a:latin typeface="Arial"/>
              </a:rPr>
              <a:t>&lt;дата/время&gt;</a:t>
            </a:r>
            <a:endParaRPr b="0" lang="ru-RU" sz="1000" spc="-1" strike="noStrike"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2"/>
          </p:nvPr>
        </p:nvSpPr>
        <p:spPr>
          <a:xfrm>
            <a:off x="8083080" y="6111720"/>
            <a:ext cx="304776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3"/>
          </p:nvPr>
        </p:nvSpPr>
        <p:spPr>
          <a:xfrm>
            <a:off x="11131200" y="61117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0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1BC9111-004B-4294-8CA7-1DE3A21152F4}" type="slidenum">
              <a:rPr b="0" lang="ru-RU" sz="10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6" hidden="1"/>
          <p:cNvSpPr/>
          <p:nvPr/>
        </p:nvSpPr>
        <p:spPr>
          <a:xfrm>
            <a:off x="406440" y="329040"/>
            <a:ext cx="11375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98000">
                <a:srgbClr val="ffffff"/>
              </a:gs>
              <a:gs pos="100000">
                <a:srgbClr val="f7f7f7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5" name="Скругленный прямоугольник 8" hidden="1"/>
          <p:cNvSpPr/>
          <p:nvPr/>
        </p:nvSpPr>
        <p:spPr>
          <a:xfrm>
            <a:off x="558000" y="434160"/>
            <a:ext cx="1107540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46" name="Изображение 113" descr=""/>
          <p:cNvPicPr/>
          <p:nvPr/>
        </p:nvPicPr>
        <p:blipFill>
          <a:blip r:embed="rId2"/>
          <a:stretch/>
        </p:blipFill>
        <p:spPr>
          <a:xfrm>
            <a:off x="231840" y="6246720"/>
            <a:ext cx="445680" cy="418680"/>
          </a:xfrm>
          <a:prstGeom prst="rect">
            <a:avLst/>
          </a:prstGeom>
          <a:ln w="9525">
            <a:noFill/>
          </a:ln>
        </p:spPr>
      </p:pic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70680" y="4985640"/>
            <a:ext cx="1091160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3600" spc="-1" strike="noStrike">
                <a:solidFill>
                  <a:srgbClr val="ff9257"/>
                </a:solidFill>
                <a:latin typeface="Verdana"/>
              </a:rPr>
              <a:t>Образец заголовка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ftr" idx="4"/>
          </p:nvPr>
        </p:nvSpPr>
        <p:spPr>
          <a:xfrm>
            <a:off x="8083080" y="6111720"/>
            <a:ext cx="304776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sldNum" idx="5"/>
          </p:nvPr>
        </p:nvSpPr>
        <p:spPr>
          <a:xfrm>
            <a:off x="11131200" y="61117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0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6CCF615-7E85-45FD-B03A-79FF1C22205C}" type="slidenum">
              <a:rPr b="0" lang="en-US" sz="10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6"/>
          </p:nvPr>
        </p:nvSpPr>
        <p:spPr>
          <a:xfrm>
            <a:off x="907920" y="6356520"/>
            <a:ext cx="201276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Verdan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200" spc="-1" strike="noStrike">
                <a:solidFill>
                  <a:srgbClr val="000000"/>
                </a:solidFill>
                <a:latin typeface="Verdana"/>
              </a:rPr>
              <a:t>Второй уровень структуры</a:t>
            </a:r>
            <a:endParaRPr b="0" lang="ru-RU" sz="2200" spc="-1" strike="noStrike">
              <a:solidFill>
                <a:srgbClr val="000000"/>
              </a:solidFill>
              <a:latin typeface="Verdan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900" spc="-1" strike="noStrike">
                <a:solidFill>
                  <a:srgbClr val="000000"/>
                </a:solidFill>
                <a:latin typeface="Verdana"/>
              </a:rPr>
              <a:t>Третий уровень структуры</a:t>
            </a:r>
            <a:endParaRPr b="0" lang="ru-RU" sz="1900" spc="-1" strike="noStrike">
              <a:solidFill>
                <a:srgbClr val="000000"/>
              </a:solidFill>
              <a:latin typeface="Verdan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Verdana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Verdan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Скругленный прямоугольник 6" hidden="1"/>
          <p:cNvSpPr/>
          <p:nvPr/>
        </p:nvSpPr>
        <p:spPr>
          <a:xfrm>
            <a:off x="406440" y="329040"/>
            <a:ext cx="11375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98000">
                <a:srgbClr val="ffffff"/>
              </a:gs>
              <a:gs pos="100000">
                <a:srgbClr val="f7f7f7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9" name="Скругленный прямоугольник 8" hidden="1"/>
          <p:cNvSpPr/>
          <p:nvPr/>
        </p:nvSpPr>
        <p:spPr>
          <a:xfrm>
            <a:off x="558000" y="434160"/>
            <a:ext cx="1107540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90" name="Изображение 113" descr=""/>
          <p:cNvPicPr/>
          <p:nvPr/>
        </p:nvPicPr>
        <p:blipFill>
          <a:blip r:embed="rId2"/>
          <a:stretch/>
        </p:blipFill>
        <p:spPr>
          <a:xfrm>
            <a:off x="231840" y="6246720"/>
            <a:ext cx="445680" cy="418680"/>
          </a:xfrm>
          <a:prstGeom prst="rect">
            <a:avLst/>
          </a:prstGeom>
          <a:ln w="9525">
            <a:noFill/>
          </a:ln>
        </p:spPr>
      </p:pic>
      <p:sp>
        <p:nvSpPr>
          <p:cNvPr id="91" name="Скругленный прямоугольник 6"/>
          <p:cNvSpPr/>
          <p:nvPr/>
        </p:nvSpPr>
        <p:spPr>
          <a:xfrm>
            <a:off x="406440" y="329040"/>
            <a:ext cx="11375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98000">
                <a:srgbClr val="ffffff"/>
              </a:gs>
              <a:gs pos="100000">
                <a:srgbClr val="f7f7f7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2" name="PlaceHolder 1"/>
          <p:cNvSpPr>
            <a:spLocks noGrp="1"/>
          </p:cNvSpPr>
          <p:nvPr>
            <p:ph type="dt" idx="7"/>
          </p:nvPr>
        </p:nvSpPr>
        <p:spPr>
          <a:xfrm>
            <a:off x="5034960" y="6111720"/>
            <a:ext cx="304776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0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rgbClr val="a7a49a"/>
                </a:solidFill>
                <a:latin typeface="Arial"/>
              </a:rPr>
              <a:t>&lt;дата/время&gt;</a:t>
            </a:r>
            <a:endParaRPr b="0" lang="ru-RU" sz="1000" spc="-1" strike="noStrike">
              <a:latin typeface="Times New Roman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ftr" idx="8"/>
          </p:nvPr>
        </p:nvSpPr>
        <p:spPr>
          <a:xfrm>
            <a:off x="8083080" y="6111720"/>
            <a:ext cx="304776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sldNum" idx="9"/>
          </p:nvPr>
        </p:nvSpPr>
        <p:spPr>
          <a:xfrm>
            <a:off x="11131200" y="61117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0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F8D826A-A597-4CFC-A641-710BDE29C5E4}" type="slidenum">
              <a:rPr b="0" lang="ru-RU" sz="10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36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Verdan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200" spc="-1" strike="noStrike">
                <a:solidFill>
                  <a:srgbClr val="000000"/>
                </a:solidFill>
                <a:latin typeface="Verdana"/>
              </a:rPr>
              <a:t>Второй уровень структуры</a:t>
            </a:r>
            <a:endParaRPr b="0" lang="ru-RU" sz="2200" spc="-1" strike="noStrike">
              <a:solidFill>
                <a:srgbClr val="000000"/>
              </a:solidFill>
              <a:latin typeface="Verdan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900" spc="-1" strike="noStrike">
                <a:solidFill>
                  <a:srgbClr val="000000"/>
                </a:solidFill>
                <a:latin typeface="Verdana"/>
              </a:rPr>
              <a:t>Третий уровень структуры</a:t>
            </a:r>
            <a:endParaRPr b="0" lang="ru-RU" sz="1900" spc="-1" strike="noStrike">
              <a:solidFill>
                <a:srgbClr val="000000"/>
              </a:solidFill>
              <a:latin typeface="Verdan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Verdana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Verdan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Скругленный прямоугольник 6"/>
          <p:cNvSpPr/>
          <p:nvPr/>
        </p:nvSpPr>
        <p:spPr>
          <a:xfrm>
            <a:off x="406440" y="329040"/>
            <a:ext cx="11375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98000">
                <a:srgbClr val="ffffff"/>
              </a:gs>
              <a:gs pos="100000">
                <a:srgbClr val="f7f7f7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4" name="Скругленный прямоугольник 8"/>
          <p:cNvSpPr/>
          <p:nvPr/>
        </p:nvSpPr>
        <p:spPr>
          <a:xfrm>
            <a:off x="558000" y="434160"/>
            <a:ext cx="1107540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35" name="Изображение 113" descr=""/>
          <p:cNvPicPr/>
          <p:nvPr/>
        </p:nvPicPr>
        <p:blipFill>
          <a:blip r:embed="rId2"/>
          <a:stretch/>
        </p:blipFill>
        <p:spPr>
          <a:xfrm>
            <a:off x="231840" y="6246720"/>
            <a:ext cx="445680" cy="418680"/>
          </a:xfrm>
          <a:prstGeom prst="rect">
            <a:avLst/>
          </a:prstGeom>
          <a:ln w="9525">
            <a:noFill/>
          </a:ln>
        </p:spPr>
      </p:pic>
      <p:sp>
        <p:nvSpPr>
          <p:cNvPr id="136" name="PlaceHolder 1"/>
          <p:cNvSpPr>
            <a:spLocks noGrp="1"/>
          </p:cNvSpPr>
          <p:nvPr>
            <p:ph type="ftr" idx="10"/>
          </p:nvPr>
        </p:nvSpPr>
        <p:spPr>
          <a:xfrm>
            <a:off x="8083080" y="6111720"/>
            <a:ext cx="30477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dt" idx="11"/>
          </p:nvPr>
        </p:nvSpPr>
        <p:spPr>
          <a:xfrm>
            <a:off x="5034960" y="6111720"/>
            <a:ext cx="30477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lnSpc>
                <a:spcPct val="100000"/>
              </a:lnSpc>
              <a:buNone/>
              <a:defRPr b="0" lang="en-US" sz="1000" spc="-1" strike="noStrike">
                <a:solidFill>
                  <a:srgbClr val="8b8b8b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8b8b8b"/>
                </a:solidFill>
                <a:latin typeface="Arial"/>
              </a:rPr>
              <a:t>&lt;дата/время&gt;</a:t>
            </a:r>
            <a:endParaRPr b="0" lang="ru-RU" sz="1000" spc="-1" strike="noStrike">
              <a:latin typeface="Times New Roman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sldNum" idx="12"/>
          </p:nvPr>
        </p:nvSpPr>
        <p:spPr>
          <a:xfrm>
            <a:off x="11131200" y="61117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000" spc="-1" strike="noStrike">
                <a:solidFill>
                  <a:srgbClr val="8b8b8b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97DE609-A8C8-4D8C-B586-648D71F55E74}" type="slidenum">
              <a:rPr b="0" lang="ru-RU" sz="1000" spc="-1" strike="noStrike">
                <a:solidFill>
                  <a:srgbClr val="8b8b8b"/>
                </a:solidFill>
                <a:latin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36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Verdan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200" spc="-1" strike="noStrike">
                <a:solidFill>
                  <a:srgbClr val="000000"/>
                </a:solidFill>
                <a:latin typeface="Verdana"/>
              </a:rPr>
              <a:t>Второй уровень структуры</a:t>
            </a:r>
            <a:endParaRPr b="0" lang="ru-RU" sz="2200" spc="-1" strike="noStrike">
              <a:solidFill>
                <a:srgbClr val="000000"/>
              </a:solidFill>
              <a:latin typeface="Verdan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900" spc="-1" strike="noStrike">
                <a:solidFill>
                  <a:srgbClr val="000000"/>
                </a:solidFill>
                <a:latin typeface="Verdana"/>
              </a:rPr>
              <a:t>Третий уровень структуры</a:t>
            </a:r>
            <a:endParaRPr b="0" lang="ru-RU" sz="1900" spc="-1" strike="noStrike">
              <a:solidFill>
                <a:srgbClr val="000000"/>
              </a:solidFill>
              <a:latin typeface="Verdan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Verdana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Verdan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Скругленный прямоугольник 6" hidden="1"/>
          <p:cNvSpPr/>
          <p:nvPr/>
        </p:nvSpPr>
        <p:spPr>
          <a:xfrm>
            <a:off x="406440" y="329040"/>
            <a:ext cx="11375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98000">
                <a:srgbClr val="ffffff"/>
              </a:gs>
              <a:gs pos="100000">
                <a:srgbClr val="f7f7f7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8" name="Скругленный прямоугольник 8" hidden="1"/>
          <p:cNvSpPr/>
          <p:nvPr/>
        </p:nvSpPr>
        <p:spPr>
          <a:xfrm>
            <a:off x="558000" y="434160"/>
            <a:ext cx="1107540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79" name="Изображение 113" descr=""/>
          <p:cNvPicPr/>
          <p:nvPr/>
        </p:nvPicPr>
        <p:blipFill>
          <a:blip r:embed="rId2"/>
          <a:stretch/>
        </p:blipFill>
        <p:spPr>
          <a:xfrm>
            <a:off x="231840" y="6246720"/>
            <a:ext cx="445680" cy="418680"/>
          </a:xfrm>
          <a:prstGeom prst="rect">
            <a:avLst/>
          </a:prstGeom>
          <a:ln w="9525">
            <a:noFill/>
          </a:ln>
        </p:spPr>
      </p:pic>
      <p:sp>
        <p:nvSpPr>
          <p:cNvPr id="180" name="Скругленный прямоугольник 14"/>
          <p:cNvSpPr/>
          <p:nvPr/>
        </p:nvSpPr>
        <p:spPr>
          <a:xfrm>
            <a:off x="406440" y="329040"/>
            <a:ext cx="11375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98000">
                <a:srgbClr val="ffffff"/>
              </a:gs>
              <a:gs pos="100000">
                <a:srgbClr val="f7f7f7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1" name="Скругленный прямоугольник 9"/>
          <p:cNvSpPr/>
          <p:nvPr/>
        </p:nvSpPr>
        <p:spPr>
          <a:xfrm>
            <a:off x="558000" y="434160"/>
            <a:ext cx="11075400" cy="3108600"/>
          </a:xfrm>
          <a:prstGeom prst="roundRect">
            <a:avLst>
              <a:gd name="adj" fmla="val 4578"/>
            </a:avLst>
          </a:prstGeom>
          <a:gradFill rotWithShape="0">
            <a:gsLst>
              <a:gs pos="0">
                <a:srgbClr val="ffffff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963000" y="1820160"/>
            <a:ext cx="10362960" cy="182844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45000" anchor="b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ru-RU" sz="4500" spc="-1" strike="noStrike">
                <a:solidFill>
                  <a:srgbClr val="ff9257"/>
                </a:solidFill>
                <a:latin typeface="Verdana"/>
              </a:rPr>
              <a:t>Образец заголовка</a:t>
            </a:r>
            <a:endParaRPr b="0" lang="ru-RU" sz="4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dt" idx="13"/>
          </p:nvPr>
        </p:nvSpPr>
        <p:spPr>
          <a:xfrm>
            <a:off x="5034960" y="6111720"/>
            <a:ext cx="304776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0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rgbClr val="a7a49a"/>
                </a:solidFill>
                <a:latin typeface="Arial"/>
              </a:rPr>
              <a:t>&lt;дата/время&gt;</a:t>
            </a:r>
            <a:endParaRPr b="0" lang="ru-RU" sz="1000" spc="-1" strike="noStrike">
              <a:latin typeface="Times New Roman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ftr" idx="14"/>
          </p:nvPr>
        </p:nvSpPr>
        <p:spPr>
          <a:xfrm>
            <a:off x="8083080" y="6111720"/>
            <a:ext cx="304776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sldNum" idx="15"/>
          </p:nvPr>
        </p:nvSpPr>
        <p:spPr>
          <a:xfrm>
            <a:off x="11131200" y="61117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0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2612453-F26A-4CA4-BE5F-87755ADA39D5}" type="slidenum">
              <a:rPr b="0" lang="ru-RU" sz="10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Verdan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Verdan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200" spc="-1" strike="noStrike">
                <a:solidFill>
                  <a:srgbClr val="000000"/>
                </a:solidFill>
                <a:latin typeface="Verdana"/>
              </a:rPr>
              <a:t>Второй уровень структуры</a:t>
            </a:r>
            <a:endParaRPr b="0" lang="ru-RU" sz="2200" spc="-1" strike="noStrike">
              <a:solidFill>
                <a:srgbClr val="000000"/>
              </a:solidFill>
              <a:latin typeface="Verdan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900" spc="-1" strike="noStrike">
                <a:solidFill>
                  <a:srgbClr val="000000"/>
                </a:solidFill>
                <a:latin typeface="Verdana"/>
              </a:rPr>
              <a:t>Третий уровень структуры</a:t>
            </a:r>
            <a:endParaRPr b="0" lang="ru-RU" sz="1900" spc="-1" strike="noStrike">
              <a:solidFill>
                <a:srgbClr val="000000"/>
              </a:solidFill>
              <a:latin typeface="Verdan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Verdana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Verdan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Verdana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7.png"/><Relationship Id="rId15" Type="http://schemas.openxmlformats.org/officeDocument/2006/relationships/image" Target="../media/image18.png"/><Relationship Id="rId16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2" Type="http://schemas.openxmlformats.org/officeDocument/2006/relationships/image" Target="../media/image41.png"/><Relationship Id="rId13" Type="http://schemas.openxmlformats.org/officeDocument/2006/relationships/image" Target="../media/image42.png"/><Relationship Id="rId14" Type="http://schemas.openxmlformats.org/officeDocument/2006/relationships/image" Target="../media/image43.png"/><Relationship Id="rId15" Type="http://schemas.openxmlformats.org/officeDocument/2006/relationships/image" Target="../media/image44.png"/><Relationship Id="rId16" Type="http://schemas.openxmlformats.org/officeDocument/2006/relationships/image" Target="../media/image45.png"/><Relationship Id="rId17" Type="http://schemas.openxmlformats.org/officeDocument/2006/relationships/image" Target="../media/image46.png"/><Relationship Id="rId18" Type="http://schemas.openxmlformats.org/officeDocument/2006/relationships/image" Target="../media/image47.png"/><Relationship Id="rId19" Type="http://schemas.openxmlformats.org/officeDocument/2006/relationships/image" Target="../media/image48.png"/><Relationship Id="rId20" Type="http://schemas.openxmlformats.org/officeDocument/2006/relationships/image" Target="../media/image49.png"/><Relationship Id="rId21" Type="http://schemas.openxmlformats.org/officeDocument/2006/relationships/image" Target="../media/image50.png"/><Relationship Id="rId22" Type="http://schemas.openxmlformats.org/officeDocument/2006/relationships/image" Target="../media/image51.png"/><Relationship Id="rId2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Relationship Id="rId8" Type="http://schemas.openxmlformats.org/officeDocument/2006/relationships/image" Target="../media/image59.png"/><Relationship Id="rId9" Type="http://schemas.openxmlformats.org/officeDocument/2006/relationships/image" Target="../media/image60.png"/><Relationship Id="rId10" Type="http://schemas.openxmlformats.org/officeDocument/2006/relationships/image" Target="../media/image61.png"/><Relationship Id="rId11" Type="http://schemas.openxmlformats.org/officeDocument/2006/relationships/image" Target="../media/image62.png"/><Relationship Id="rId12" Type="http://schemas.openxmlformats.org/officeDocument/2006/relationships/image" Target="../media/image63.png"/><Relationship Id="rId13" Type="http://schemas.openxmlformats.org/officeDocument/2006/relationships/image" Target="../media/image64.png"/><Relationship Id="rId14" Type="http://schemas.openxmlformats.org/officeDocument/2006/relationships/image" Target="../media/image65.png"/><Relationship Id="rId15" Type="http://schemas.openxmlformats.org/officeDocument/2006/relationships/image" Target="../media/image66.png"/><Relationship Id="rId16" Type="http://schemas.openxmlformats.org/officeDocument/2006/relationships/image" Target="../media/image67.png"/><Relationship Id="rId17" Type="http://schemas.openxmlformats.org/officeDocument/2006/relationships/image" Target="../media/image68.png"/><Relationship Id="rId18" Type="http://schemas.openxmlformats.org/officeDocument/2006/relationships/image" Target="../media/image69.png"/><Relationship Id="rId19" Type="http://schemas.openxmlformats.org/officeDocument/2006/relationships/image" Target="../media/image70.png"/><Relationship Id="rId20" Type="http://schemas.openxmlformats.org/officeDocument/2006/relationships/image" Target="../media/image71.png"/><Relationship Id="rId21" Type="http://schemas.openxmlformats.org/officeDocument/2006/relationships/image" Target="../media/image72.png"/><Relationship Id="rId22" Type="http://schemas.openxmlformats.org/officeDocument/2006/relationships/image" Target="../media/image73.png"/><Relationship Id="rId23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Relationship Id="rId8" Type="http://schemas.openxmlformats.org/officeDocument/2006/relationships/image" Target="../media/image81.png"/><Relationship Id="rId9" Type="http://schemas.openxmlformats.org/officeDocument/2006/relationships/image" Target="../media/image82.png"/><Relationship Id="rId10" Type="http://schemas.openxmlformats.org/officeDocument/2006/relationships/image" Target="../media/image83.png"/><Relationship Id="rId11" Type="http://schemas.openxmlformats.org/officeDocument/2006/relationships/image" Target="../media/image84.png"/><Relationship Id="rId1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5.jpeg"/><Relationship Id="rId2" Type="http://schemas.openxmlformats.org/officeDocument/2006/relationships/image" Target="../media/image86.jpeg"/><Relationship Id="rId3" Type="http://schemas.openxmlformats.org/officeDocument/2006/relationships/image" Target="../media/image87.jpeg"/><Relationship Id="rId4" Type="http://schemas.openxmlformats.org/officeDocument/2006/relationships/image" Target="../media/image88.png"/><Relationship Id="rId5" Type="http://schemas.openxmlformats.org/officeDocument/2006/relationships/image" Target="../media/image89.jpe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png"/><Relationship Id="rId9" Type="http://schemas.openxmlformats.org/officeDocument/2006/relationships/image" Target="../media/image93.png"/><Relationship Id="rId10" Type="http://schemas.openxmlformats.org/officeDocument/2006/relationships/image" Target="../media/image94.png"/><Relationship Id="rId11" Type="http://schemas.openxmlformats.org/officeDocument/2006/relationships/image" Target="../media/image95.png"/><Relationship Id="rId12" Type="http://schemas.openxmlformats.org/officeDocument/2006/relationships/image" Target="../media/image96.png"/><Relationship Id="rId13" Type="http://schemas.openxmlformats.org/officeDocument/2006/relationships/image" Target="../media/image97.png"/><Relationship Id="rId14" Type="http://schemas.openxmlformats.org/officeDocument/2006/relationships/image" Target="../media/image98.png"/><Relationship Id="rId15" Type="http://schemas.openxmlformats.org/officeDocument/2006/relationships/image" Target="../media/image99.png"/><Relationship Id="rId16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0.jpeg"/><Relationship Id="rId2" Type="http://schemas.openxmlformats.org/officeDocument/2006/relationships/image" Target="../media/image101.jpeg"/><Relationship Id="rId3" Type="http://schemas.openxmlformats.org/officeDocument/2006/relationships/image" Target="../media/image102.png"/><Relationship Id="rId4" Type="http://schemas.openxmlformats.org/officeDocument/2006/relationships/image" Target="../media/image103.png"/><Relationship Id="rId5" Type="http://schemas.openxmlformats.org/officeDocument/2006/relationships/image" Target="../media/image104.png"/><Relationship Id="rId6" Type="http://schemas.openxmlformats.org/officeDocument/2006/relationships/image" Target="../media/image105.png"/><Relationship Id="rId7" Type="http://schemas.openxmlformats.org/officeDocument/2006/relationships/image" Target="../media/image106.png"/><Relationship Id="rId8" Type="http://schemas.openxmlformats.org/officeDocument/2006/relationships/image" Target="../media/image107.png"/><Relationship Id="rId9" Type="http://schemas.openxmlformats.org/officeDocument/2006/relationships/image" Target="../media/image108.png"/><Relationship Id="rId10" Type="http://schemas.openxmlformats.org/officeDocument/2006/relationships/image" Target="../media/image109.png"/><Relationship Id="rId11" Type="http://schemas.openxmlformats.org/officeDocument/2006/relationships/image" Target="../media/image110.png"/><Relationship Id="rId12" Type="http://schemas.openxmlformats.org/officeDocument/2006/relationships/image" Target="../media/image111.png"/><Relationship Id="rId1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2.jpeg"/><Relationship Id="rId2" Type="http://schemas.openxmlformats.org/officeDocument/2006/relationships/image" Target="../media/image113.jpeg"/><Relationship Id="rId3" Type="http://schemas.openxmlformats.org/officeDocument/2006/relationships/image" Target="../media/image114.jpeg"/><Relationship Id="rId4" Type="http://schemas.openxmlformats.org/officeDocument/2006/relationships/image" Target="../media/image115.png"/><Relationship Id="rId5" Type="http://schemas.openxmlformats.org/officeDocument/2006/relationships/image" Target="../media/image116.png"/><Relationship Id="rId6" Type="http://schemas.openxmlformats.org/officeDocument/2006/relationships/image" Target="../media/image117.png"/><Relationship Id="rId7" Type="http://schemas.openxmlformats.org/officeDocument/2006/relationships/image" Target="../media/image118.png"/><Relationship Id="rId8" Type="http://schemas.openxmlformats.org/officeDocument/2006/relationships/image" Target="../media/image119.png"/><Relationship Id="rId9" Type="http://schemas.openxmlformats.org/officeDocument/2006/relationships/image" Target="../media/image120.png"/><Relationship Id="rId10" Type="http://schemas.openxmlformats.org/officeDocument/2006/relationships/image" Target="../media/image121.png"/><Relationship Id="rId11" Type="http://schemas.openxmlformats.org/officeDocument/2006/relationships/image" Target="../media/image122.png"/><Relationship Id="rId12" Type="http://schemas.openxmlformats.org/officeDocument/2006/relationships/image" Target="../media/image123.png"/><Relationship Id="rId13" Type="http://schemas.openxmlformats.org/officeDocument/2006/relationships/image" Target="../media/image124.png"/><Relationship Id="rId14" Type="http://schemas.openxmlformats.org/officeDocument/2006/relationships/slideLayout" Target="../slideLayouts/slideLayout50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5.jpeg"/><Relationship Id="rId2" Type="http://schemas.openxmlformats.org/officeDocument/2006/relationships/image" Target="../media/image126.jpeg"/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image" Target="../media/image132.png"/><Relationship Id="rId9" Type="http://schemas.openxmlformats.org/officeDocument/2006/relationships/image" Target="../media/image133.png"/><Relationship Id="rId10" Type="http://schemas.openxmlformats.org/officeDocument/2006/relationships/image" Target="../media/image134.png"/><Relationship Id="rId11" Type="http://schemas.openxmlformats.org/officeDocument/2006/relationships/image" Target="../media/image135.png"/><Relationship Id="rId12" Type="http://schemas.openxmlformats.org/officeDocument/2006/relationships/image" Target="../media/image136.png"/><Relationship Id="rId13" Type="http://schemas.openxmlformats.org/officeDocument/2006/relationships/slideLayout" Target="../slideLayouts/slideLayout5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7.png"/><Relationship Id="rId2" Type="http://schemas.openxmlformats.org/officeDocument/2006/relationships/image" Target="../media/image138.png"/><Relationship Id="rId3" Type="http://schemas.openxmlformats.org/officeDocument/2006/relationships/image" Target="../media/image139.png"/><Relationship Id="rId4" Type="http://schemas.openxmlformats.org/officeDocument/2006/relationships/image" Target="../media/image140.png"/><Relationship Id="rId5" Type="http://schemas.openxmlformats.org/officeDocument/2006/relationships/image" Target="../media/image141.png"/><Relationship Id="rId6" Type="http://schemas.openxmlformats.org/officeDocument/2006/relationships/image" Target="../media/image142.png"/><Relationship Id="rId7" Type="http://schemas.openxmlformats.org/officeDocument/2006/relationships/image" Target="../media/image143.png"/><Relationship Id="rId8" Type="http://schemas.openxmlformats.org/officeDocument/2006/relationships/image" Target="../media/image144.png"/><Relationship Id="rId9" Type="http://schemas.openxmlformats.org/officeDocument/2006/relationships/image" Target="../media/image145.png"/><Relationship Id="rId10" Type="http://schemas.openxmlformats.org/officeDocument/2006/relationships/image" Target="../media/image146.png"/><Relationship Id="rId11" Type="http://schemas.openxmlformats.org/officeDocument/2006/relationships/image" Target="../media/image147.jpeg"/><Relationship Id="rId12" Type="http://schemas.openxmlformats.org/officeDocument/2006/relationships/image" Target="../media/image148.jpeg"/><Relationship Id="rId13" Type="http://schemas.openxmlformats.org/officeDocument/2006/relationships/slideLayout" Target="../slideLayouts/slideLayout5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9.jpeg"/><Relationship Id="rId2" Type="http://schemas.openxmlformats.org/officeDocument/2006/relationships/image" Target="../media/image150.jpeg"/><Relationship Id="rId3" Type="http://schemas.openxmlformats.org/officeDocument/2006/relationships/image" Target="../media/image151.png"/><Relationship Id="rId4" Type="http://schemas.openxmlformats.org/officeDocument/2006/relationships/image" Target="../media/image152.png"/><Relationship Id="rId5" Type="http://schemas.openxmlformats.org/officeDocument/2006/relationships/image" Target="../media/image153.png"/><Relationship Id="rId6" Type="http://schemas.openxmlformats.org/officeDocument/2006/relationships/image" Target="../media/image154.png"/><Relationship Id="rId7" Type="http://schemas.openxmlformats.org/officeDocument/2006/relationships/image" Target="../media/image155.png"/><Relationship Id="rId8" Type="http://schemas.openxmlformats.org/officeDocument/2006/relationships/image" Target="../media/image156.png"/><Relationship Id="rId9" Type="http://schemas.openxmlformats.org/officeDocument/2006/relationships/image" Target="../media/image157.png"/><Relationship Id="rId10" Type="http://schemas.openxmlformats.org/officeDocument/2006/relationships/image" Target="../media/image158.png"/><Relationship Id="rId11" Type="http://schemas.openxmlformats.org/officeDocument/2006/relationships/image" Target="../media/image159.png"/><Relationship Id="rId12" Type="http://schemas.openxmlformats.org/officeDocument/2006/relationships/image" Target="../media/image160.png"/><Relationship Id="rId13" Type="http://schemas.openxmlformats.org/officeDocument/2006/relationships/slideLayout" Target="../slideLayouts/slideLayout50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61.jpeg"/><Relationship Id="rId2" Type="http://schemas.openxmlformats.org/officeDocument/2006/relationships/image" Target="../media/image162.jpeg"/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65.png"/><Relationship Id="rId6" Type="http://schemas.openxmlformats.org/officeDocument/2006/relationships/image" Target="../media/image166.png"/><Relationship Id="rId7" Type="http://schemas.openxmlformats.org/officeDocument/2006/relationships/image" Target="../media/image167.png"/><Relationship Id="rId8" Type="http://schemas.openxmlformats.org/officeDocument/2006/relationships/image" Target="../media/image168.png"/><Relationship Id="rId9" Type="http://schemas.openxmlformats.org/officeDocument/2006/relationships/image" Target="../media/image169.png"/><Relationship Id="rId10" Type="http://schemas.openxmlformats.org/officeDocument/2006/relationships/image" Target="../media/image170.png"/><Relationship Id="rId11" Type="http://schemas.openxmlformats.org/officeDocument/2006/relationships/image" Target="../media/image171.png"/><Relationship Id="rId12" Type="http://schemas.openxmlformats.org/officeDocument/2006/relationships/image" Target="../media/image172.png"/><Relationship Id="rId13" Type="http://schemas.openxmlformats.org/officeDocument/2006/relationships/slideLayout" Target="../slideLayouts/slideLayout50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73.jpeg"/><Relationship Id="rId2" Type="http://schemas.openxmlformats.org/officeDocument/2006/relationships/image" Target="../media/image174.jpeg"/><Relationship Id="rId3" Type="http://schemas.openxmlformats.org/officeDocument/2006/relationships/image" Target="../media/image175.png"/><Relationship Id="rId4" Type="http://schemas.openxmlformats.org/officeDocument/2006/relationships/image" Target="../media/image176.png"/><Relationship Id="rId5" Type="http://schemas.openxmlformats.org/officeDocument/2006/relationships/image" Target="../media/image177.png"/><Relationship Id="rId6" Type="http://schemas.openxmlformats.org/officeDocument/2006/relationships/image" Target="../media/image178.png"/><Relationship Id="rId7" Type="http://schemas.openxmlformats.org/officeDocument/2006/relationships/image" Target="../media/image179.png"/><Relationship Id="rId8" Type="http://schemas.openxmlformats.org/officeDocument/2006/relationships/image" Target="../media/image180.png"/><Relationship Id="rId9" Type="http://schemas.openxmlformats.org/officeDocument/2006/relationships/image" Target="../media/image181.png"/><Relationship Id="rId10" Type="http://schemas.openxmlformats.org/officeDocument/2006/relationships/image" Target="../media/image182.png"/><Relationship Id="rId11" Type="http://schemas.openxmlformats.org/officeDocument/2006/relationships/image" Target="../media/image183.png"/><Relationship Id="rId12" Type="http://schemas.openxmlformats.org/officeDocument/2006/relationships/image" Target="../media/image184.png"/><Relationship Id="rId13" Type="http://schemas.openxmlformats.org/officeDocument/2006/relationships/slideLayout" Target="../slideLayouts/slideLayout50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85.gif"/><Relationship Id="rId2" Type="http://schemas.openxmlformats.org/officeDocument/2006/relationships/image" Target="../media/image186.png"/><Relationship Id="rId3" Type="http://schemas.openxmlformats.org/officeDocument/2006/relationships/image" Target="../media/image187.png"/><Relationship Id="rId4" Type="http://schemas.openxmlformats.org/officeDocument/2006/relationships/image" Target="../media/image188.png"/><Relationship Id="rId5" Type="http://schemas.openxmlformats.org/officeDocument/2006/relationships/image" Target="../media/image189.png"/><Relationship Id="rId6" Type="http://schemas.openxmlformats.org/officeDocument/2006/relationships/image" Target="../media/image190.png"/><Relationship Id="rId7" Type="http://schemas.openxmlformats.org/officeDocument/2006/relationships/image" Target="../media/image191.png"/><Relationship Id="rId8" Type="http://schemas.openxmlformats.org/officeDocument/2006/relationships/image" Target="../media/image192.png"/><Relationship Id="rId9" Type="http://schemas.openxmlformats.org/officeDocument/2006/relationships/image" Target="../media/image193.png"/><Relationship Id="rId10" Type="http://schemas.openxmlformats.org/officeDocument/2006/relationships/image" Target="../media/image194.png"/><Relationship Id="rId11" Type="http://schemas.openxmlformats.org/officeDocument/2006/relationships/image" Target="../media/image195.png"/><Relationship Id="rId12" Type="http://schemas.openxmlformats.org/officeDocument/2006/relationships/image" Target="../media/image196.png"/><Relationship Id="rId13" Type="http://schemas.openxmlformats.org/officeDocument/2006/relationships/image" Target="../media/image197.png"/><Relationship Id="rId14" Type="http://schemas.openxmlformats.org/officeDocument/2006/relationships/image" Target="../media/image198.png"/><Relationship Id="rId1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Picture 30" descr=""/>
          <p:cNvPicPr/>
          <p:nvPr/>
        </p:nvPicPr>
        <p:blipFill>
          <a:blip r:embed="rId1"/>
          <a:stretch/>
        </p:blipFill>
        <p:spPr>
          <a:xfrm>
            <a:off x="0" y="279360"/>
            <a:ext cx="11975760" cy="6578280"/>
          </a:xfrm>
          <a:prstGeom prst="rect">
            <a:avLst/>
          </a:prstGeom>
          <a:ln w="9525">
            <a:noFill/>
          </a:ln>
        </p:spPr>
      </p:pic>
      <p:sp>
        <p:nvSpPr>
          <p:cNvPr id="224" name="object 2"/>
          <p:cNvSpPr/>
          <p:nvPr/>
        </p:nvSpPr>
        <p:spPr>
          <a:xfrm>
            <a:off x="8967960" y="5489640"/>
            <a:ext cx="426600" cy="205920"/>
          </a:xfrm>
          <a:custGeom>
            <a:avLst/>
            <a:gdLst/>
            <a:ahLst/>
            <a:rect l="l" t="t" r="r" b="b"/>
            <a:pathLst>
              <a:path w="570865" h="275590">
                <a:moveTo>
                  <a:pt x="244627" y="41859"/>
                </a:moveTo>
                <a:lnTo>
                  <a:pt x="224129" y="23660"/>
                </a:lnTo>
                <a:lnTo>
                  <a:pt x="199872" y="10566"/>
                </a:lnTo>
                <a:lnTo>
                  <a:pt x="172466" y="2654"/>
                </a:lnTo>
                <a:lnTo>
                  <a:pt x="142443" y="0"/>
                </a:lnTo>
                <a:lnTo>
                  <a:pt x="96227" y="6680"/>
                </a:lnTo>
                <a:lnTo>
                  <a:pt x="56984" y="25514"/>
                </a:lnTo>
                <a:lnTo>
                  <a:pt x="26593" y="54775"/>
                </a:lnTo>
                <a:lnTo>
                  <a:pt x="6972" y="92684"/>
                </a:lnTo>
                <a:lnTo>
                  <a:pt x="0" y="137490"/>
                </a:lnTo>
                <a:lnTo>
                  <a:pt x="6959" y="182333"/>
                </a:lnTo>
                <a:lnTo>
                  <a:pt x="26568" y="220256"/>
                </a:lnTo>
                <a:lnTo>
                  <a:pt x="56908" y="249516"/>
                </a:lnTo>
                <a:lnTo>
                  <a:pt x="96050" y="268351"/>
                </a:lnTo>
                <a:lnTo>
                  <a:pt x="142100" y="275018"/>
                </a:lnTo>
                <a:lnTo>
                  <a:pt x="172313" y="272300"/>
                </a:lnTo>
                <a:lnTo>
                  <a:pt x="199834" y="264248"/>
                </a:lnTo>
                <a:lnTo>
                  <a:pt x="224116" y="251015"/>
                </a:lnTo>
                <a:lnTo>
                  <a:pt x="244627" y="232740"/>
                </a:lnTo>
                <a:lnTo>
                  <a:pt x="219684" y="208546"/>
                </a:lnTo>
                <a:lnTo>
                  <a:pt x="203250" y="222821"/>
                </a:lnTo>
                <a:lnTo>
                  <a:pt x="185140" y="232867"/>
                </a:lnTo>
                <a:lnTo>
                  <a:pt x="165379" y="238810"/>
                </a:lnTo>
                <a:lnTo>
                  <a:pt x="143992" y="240753"/>
                </a:lnTo>
                <a:lnTo>
                  <a:pt x="101917" y="232994"/>
                </a:lnTo>
                <a:lnTo>
                  <a:pt x="68465" y="211455"/>
                </a:lnTo>
                <a:lnTo>
                  <a:pt x="46393" y="178752"/>
                </a:lnTo>
                <a:lnTo>
                  <a:pt x="38417" y="137490"/>
                </a:lnTo>
                <a:lnTo>
                  <a:pt x="46393" y="96266"/>
                </a:lnTo>
                <a:lnTo>
                  <a:pt x="68465" y="63563"/>
                </a:lnTo>
                <a:lnTo>
                  <a:pt x="101917" y="41998"/>
                </a:lnTo>
                <a:lnTo>
                  <a:pt x="143992" y="34226"/>
                </a:lnTo>
                <a:lnTo>
                  <a:pt x="165379" y="36118"/>
                </a:lnTo>
                <a:lnTo>
                  <a:pt x="185140" y="41935"/>
                </a:lnTo>
                <a:lnTo>
                  <a:pt x="203250" y="51854"/>
                </a:lnTo>
                <a:lnTo>
                  <a:pt x="219684" y="66090"/>
                </a:lnTo>
                <a:lnTo>
                  <a:pt x="244627" y="41859"/>
                </a:lnTo>
                <a:close/>
              </a:path>
              <a:path w="570865" h="275590">
                <a:moveTo>
                  <a:pt x="570649" y="137490"/>
                </a:moveTo>
                <a:lnTo>
                  <a:pt x="563689" y="92824"/>
                </a:lnTo>
                <a:lnTo>
                  <a:pt x="544055" y="54927"/>
                </a:lnTo>
                <a:lnTo>
                  <a:pt x="532257" y="43548"/>
                </a:lnTo>
                <a:lnTo>
                  <a:pt x="532257" y="137490"/>
                </a:lnTo>
                <a:lnTo>
                  <a:pt x="524370" y="178752"/>
                </a:lnTo>
                <a:lnTo>
                  <a:pt x="502539" y="211455"/>
                </a:lnTo>
                <a:lnTo>
                  <a:pt x="469531" y="232994"/>
                </a:lnTo>
                <a:lnTo>
                  <a:pt x="428117" y="240753"/>
                </a:lnTo>
                <a:lnTo>
                  <a:pt x="386321" y="232994"/>
                </a:lnTo>
                <a:lnTo>
                  <a:pt x="353110" y="211455"/>
                </a:lnTo>
                <a:lnTo>
                  <a:pt x="331203" y="178752"/>
                </a:lnTo>
                <a:lnTo>
                  <a:pt x="323291" y="137490"/>
                </a:lnTo>
                <a:lnTo>
                  <a:pt x="331203" y="96266"/>
                </a:lnTo>
                <a:lnTo>
                  <a:pt x="353110" y="63563"/>
                </a:lnTo>
                <a:lnTo>
                  <a:pt x="386321" y="41998"/>
                </a:lnTo>
                <a:lnTo>
                  <a:pt x="428117" y="34226"/>
                </a:lnTo>
                <a:lnTo>
                  <a:pt x="469531" y="41998"/>
                </a:lnTo>
                <a:lnTo>
                  <a:pt x="502539" y="63563"/>
                </a:lnTo>
                <a:lnTo>
                  <a:pt x="524370" y="96266"/>
                </a:lnTo>
                <a:lnTo>
                  <a:pt x="532257" y="137490"/>
                </a:lnTo>
                <a:lnTo>
                  <a:pt x="532257" y="43548"/>
                </a:lnTo>
                <a:lnTo>
                  <a:pt x="522592" y="34226"/>
                </a:lnTo>
                <a:lnTo>
                  <a:pt x="513664" y="25615"/>
                </a:lnTo>
                <a:lnTo>
                  <a:pt x="474383" y="6705"/>
                </a:lnTo>
                <a:lnTo>
                  <a:pt x="428117" y="0"/>
                </a:lnTo>
                <a:lnTo>
                  <a:pt x="381546" y="6743"/>
                </a:lnTo>
                <a:lnTo>
                  <a:pt x="342074" y="25717"/>
                </a:lnTo>
                <a:lnTo>
                  <a:pt x="311569" y="55067"/>
                </a:lnTo>
                <a:lnTo>
                  <a:pt x="291909" y="92951"/>
                </a:lnTo>
                <a:lnTo>
                  <a:pt x="284937" y="137490"/>
                </a:lnTo>
                <a:lnTo>
                  <a:pt x="291909" y="182029"/>
                </a:lnTo>
                <a:lnTo>
                  <a:pt x="311569" y="219925"/>
                </a:lnTo>
                <a:lnTo>
                  <a:pt x="342074" y="249288"/>
                </a:lnTo>
                <a:lnTo>
                  <a:pt x="381546" y="268274"/>
                </a:lnTo>
                <a:lnTo>
                  <a:pt x="428117" y="275018"/>
                </a:lnTo>
                <a:lnTo>
                  <a:pt x="474383" y="268312"/>
                </a:lnTo>
                <a:lnTo>
                  <a:pt x="513664" y="249402"/>
                </a:lnTo>
                <a:lnTo>
                  <a:pt x="522617" y="240753"/>
                </a:lnTo>
                <a:lnTo>
                  <a:pt x="544055" y="220091"/>
                </a:lnTo>
                <a:lnTo>
                  <a:pt x="563689" y="182181"/>
                </a:lnTo>
                <a:lnTo>
                  <a:pt x="570649" y="13749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5" name="object 3"/>
          <p:cNvSpPr/>
          <p:nvPr/>
        </p:nvSpPr>
        <p:spPr>
          <a:xfrm>
            <a:off x="9453600" y="5491080"/>
            <a:ext cx="199800" cy="236160"/>
          </a:xfrm>
          <a:custGeom>
            <a:avLst/>
            <a:gdLst/>
            <a:ahLst/>
            <a:rect l="l" t="t" r="r" b="b"/>
            <a:pathLst>
              <a:path w="267970" h="313690">
                <a:moveTo>
                  <a:pt x="267360" y="234950"/>
                </a:moveTo>
                <a:lnTo>
                  <a:pt x="225856" y="234950"/>
                </a:lnTo>
                <a:lnTo>
                  <a:pt x="225856" y="0"/>
                </a:lnTo>
                <a:lnTo>
                  <a:pt x="187845" y="0"/>
                </a:lnTo>
                <a:lnTo>
                  <a:pt x="187845" y="234950"/>
                </a:lnTo>
                <a:lnTo>
                  <a:pt x="38074" y="234950"/>
                </a:lnTo>
                <a:lnTo>
                  <a:pt x="38074" y="0"/>
                </a:lnTo>
                <a:lnTo>
                  <a:pt x="0" y="0"/>
                </a:lnTo>
                <a:lnTo>
                  <a:pt x="0" y="234950"/>
                </a:lnTo>
                <a:lnTo>
                  <a:pt x="0" y="267970"/>
                </a:lnTo>
                <a:lnTo>
                  <a:pt x="231597" y="267970"/>
                </a:lnTo>
                <a:lnTo>
                  <a:pt x="231597" y="313690"/>
                </a:lnTo>
                <a:lnTo>
                  <a:pt x="267360" y="313690"/>
                </a:lnTo>
                <a:lnTo>
                  <a:pt x="267360" y="267970"/>
                </a:lnTo>
                <a:lnTo>
                  <a:pt x="267360" y="23495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6" name="object 4"/>
          <p:cNvSpPr/>
          <p:nvPr/>
        </p:nvSpPr>
        <p:spPr>
          <a:xfrm>
            <a:off x="9702720" y="5491080"/>
            <a:ext cx="174240" cy="201240"/>
          </a:xfrm>
          <a:custGeom>
            <a:avLst/>
            <a:gdLst/>
            <a:ahLst/>
            <a:rect l="l" t="t" r="r" b="b"/>
            <a:pathLst>
              <a:path w="232409" h="269240">
                <a:moveTo>
                  <a:pt x="232359" y="0"/>
                </a:moveTo>
                <a:lnTo>
                  <a:pt x="197053" y="0"/>
                </a:lnTo>
                <a:lnTo>
                  <a:pt x="38074" y="207378"/>
                </a:lnTo>
                <a:lnTo>
                  <a:pt x="38074" y="0"/>
                </a:lnTo>
                <a:lnTo>
                  <a:pt x="0" y="0"/>
                </a:lnTo>
                <a:lnTo>
                  <a:pt x="0" y="268859"/>
                </a:lnTo>
                <a:lnTo>
                  <a:pt x="35344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7" name="object 5"/>
          <p:cNvSpPr/>
          <p:nvPr/>
        </p:nvSpPr>
        <p:spPr>
          <a:xfrm>
            <a:off x="9923400" y="5491080"/>
            <a:ext cx="423360" cy="204480"/>
          </a:xfrm>
          <a:custGeom>
            <a:avLst/>
            <a:gdLst/>
            <a:ahLst/>
            <a:rect l="l" t="t" r="r" b="b"/>
            <a:pathLst>
              <a:path w="564515" h="272415">
                <a:moveTo>
                  <a:pt x="281876" y="268859"/>
                </a:moveTo>
                <a:lnTo>
                  <a:pt x="251307" y="201587"/>
                </a:lnTo>
                <a:lnTo>
                  <a:pt x="237363" y="170891"/>
                </a:lnTo>
                <a:lnTo>
                  <a:pt x="198564" y="85496"/>
                </a:lnTo>
                <a:lnTo>
                  <a:pt x="198564" y="170891"/>
                </a:lnTo>
                <a:lnTo>
                  <a:pt x="82537" y="170891"/>
                </a:lnTo>
                <a:lnTo>
                  <a:pt x="140512" y="39166"/>
                </a:lnTo>
                <a:lnTo>
                  <a:pt x="198564" y="170891"/>
                </a:lnTo>
                <a:lnTo>
                  <a:pt x="198564" y="85496"/>
                </a:lnTo>
                <a:lnTo>
                  <a:pt x="177520" y="39166"/>
                </a:lnTo>
                <a:lnTo>
                  <a:pt x="159727" y="0"/>
                </a:lnTo>
                <a:lnTo>
                  <a:pt x="121754" y="0"/>
                </a:lnTo>
                <a:lnTo>
                  <a:pt x="0" y="268859"/>
                </a:lnTo>
                <a:lnTo>
                  <a:pt x="39522" y="268859"/>
                </a:lnTo>
                <a:lnTo>
                  <a:pt x="69088" y="201587"/>
                </a:lnTo>
                <a:lnTo>
                  <a:pt x="211950" y="201587"/>
                </a:lnTo>
                <a:lnTo>
                  <a:pt x="241503" y="268859"/>
                </a:lnTo>
                <a:lnTo>
                  <a:pt x="281876" y="268859"/>
                </a:lnTo>
                <a:close/>
              </a:path>
              <a:path w="564515" h="272415">
                <a:moveTo>
                  <a:pt x="564489" y="0"/>
                </a:moveTo>
                <a:lnTo>
                  <a:pt x="375094" y="0"/>
                </a:lnTo>
                <a:lnTo>
                  <a:pt x="370941" y="113322"/>
                </a:lnTo>
                <a:lnTo>
                  <a:pt x="366814" y="167665"/>
                </a:lnTo>
                <a:lnTo>
                  <a:pt x="358279" y="205981"/>
                </a:lnTo>
                <a:lnTo>
                  <a:pt x="344068" y="228688"/>
                </a:lnTo>
                <a:lnTo>
                  <a:pt x="322948" y="236169"/>
                </a:lnTo>
                <a:lnTo>
                  <a:pt x="318630" y="236169"/>
                </a:lnTo>
                <a:lnTo>
                  <a:pt x="315252" y="235826"/>
                </a:lnTo>
                <a:lnTo>
                  <a:pt x="310616" y="234657"/>
                </a:lnTo>
                <a:lnTo>
                  <a:pt x="307924" y="268859"/>
                </a:lnTo>
                <a:lnTo>
                  <a:pt x="317169" y="271106"/>
                </a:lnTo>
                <a:lnTo>
                  <a:pt x="324446" y="271894"/>
                </a:lnTo>
                <a:lnTo>
                  <a:pt x="332117" y="271894"/>
                </a:lnTo>
                <a:lnTo>
                  <a:pt x="387197" y="232041"/>
                </a:lnTo>
                <a:lnTo>
                  <a:pt x="399719" y="182143"/>
                </a:lnTo>
                <a:lnTo>
                  <a:pt x="405168" y="112153"/>
                </a:lnTo>
                <a:lnTo>
                  <a:pt x="407835" y="33401"/>
                </a:lnTo>
                <a:lnTo>
                  <a:pt x="526834" y="33401"/>
                </a:lnTo>
                <a:lnTo>
                  <a:pt x="526834" y="268859"/>
                </a:lnTo>
                <a:lnTo>
                  <a:pt x="564489" y="268859"/>
                </a:lnTo>
                <a:lnTo>
                  <a:pt x="564489" y="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8" name="object 6"/>
          <p:cNvSpPr/>
          <p:nvPr/>
        </p:nvSpPr>
        <p:spPr>
          <a:xfrm>
            <a:off x="10422000" y="5491080"/>
            <a:ext cx="163080" cy="201240"/>
          </a:xfrm>
          <a:custGeom>
            <a:avLst/>
            <a:gdLst/>
            <a:ahLst/>
            <a:rect l="l" t="t" r="r" b="b"/>
            <a:pathLst>
              <a:path w="217169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0972" y="268846"/>
                </a:lnTo>
                <a:lnTo>
                  <a:pt x="155897" y="263117"/>
                </a:lnTo>
                <a:lnTo>
                  <a:pt x="189190" y="246046"/>
                </a:lnTo>
                <a:lnTo>
                  <a:pt x="194705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747" y="124015"/>
                </a:lnTo>
                <a:lnTo>
                  <a:pt x="191338" y="115123"/>
                </a:lnTo>
                <a:lnTo>
                  <a:pt x="160263" y="99098"/>
                </a:lnTo>
                <a:lnTo>
                  <a:pt x="117906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17169" h="269240">
                <a:moveTo>
                  <a:pt x="197747" y="124015"/>
                </a:moveTo>
                <a:lnTo>
                  <a:pt x="109410" y="124015"/>
                </a:lnTo>
                <a:lnTo>
                  <a:pt x="139192" y="127311"/>
                </a:lnTo>
                <a:lnTo>
                  <a:pt x="160855" y="137417"/>
                </a:lnTo>
                <a:lnTo>
                  <a:pt x="174082" y="154662"/>
                </a:lnTo>
                <a:lnTo>
                  <a:pt x="178562" y="179374"/>
                </a:lnTo>
                <a:lnTo>
                  <a:pt x="174025" y="204962"/>
                </a:lnTo>
                <a:lnTo>
                  <a:pt x="160702" y="223477"/>
                </a:lnTo>
                <a:lnTo>
                  <a:pt x="139021" y="234726"/>
                </a:lnTo>
                <a:lnTo>
                  <a:pt x="109410" y="238518"/>
                </a:lnTo>
                <a:lnTo>
                  <a:pt x="194705" y="238518"/>
                </a:lnTo>
                <a:lnTo>
                  <a:pt x="209879" y="217807"/>
                </a:lnTo>
                <a:lnTo>
                  <a:pt x="216992" y="178574"/>
                </a:lnTo>
                <a:lnTo>
                  <a:pt x="210468" y="141662"/>
                </a:lnTo>
                <a:lnTo>
                  <a:pt x="197747" y="124015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9" name="object 7"/>
          <p:cNvSpPr/>
          <p:nvPr/>
        </p:nvSpPr>
        <p:spPr>
          <a:xfrm>
            <a:off x="10638000" y="5602320"/>
            <a:ext cx="29880" cy="90000"/>
          </a:xfrm>
          <a:custGeom>
            <a:avLst/>
            <a:gdLst/>
            <a:ahLst/>
            <a:rect l="l" t="t" r="r" b="b"/>
            <a:pathLst>
              <a:path w="38734" h="120650">
                <a:moveTo>
                  <a:pt x="0" y="120650"/>
                </a:moveTo>
                <a:lnTo>
                  <a:pt x="38455" y="120650"/>
                </a:lnTo>
                <a:lnTo>
                  <a:pt x="38455" y="0"/>
                </a:lnTo>
                <a:lnTo>
                  <a:pt x="0" y="0"/>
                </a:lnTo>
                <a:lnTo>
                  <a:pt x="0" y="12065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0" name="object 8"/>
          <p:cNvSpPr/>
          <p:nvPr/>
        </p:nvSpPr>
        <p:spPr>
          <a:xfrm>
            <a:off x="10638000" y="5491080"/>
            <a:ext cx="174240" cy="201240"/>
          </a:xfrm>
          <a:custGeom>
            <a:avLst/>
            <a:gdLst/>
            <a:ahLst/>
            <a:rect l="l" t="t" r="r" b="b"/>
            <a:pathLst>
              <a:path w="231775" h="269240">
                <a:moveTo>
                  <a:pt x="231241" y="0"/>
                </a:moveTo>
                <a:lnTo>
                  <a:pt x="192824" y="0"/>
                </a:lnTo>
                <a:lnTo>
                  <a:pt x="192824" y="115570"/>
                </a:lnTo>
                <a:lnTo>
                  <a:pt x="38455" y="115570"/>
                </a:lnTo>
                <a:lnTo>
                  <a:pt x="38455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824" y="148590"/>
                </a:lnTo>
                <a:lnTo>
                  <a:pt x="192824" y="269240"/>
                </a:lnTo>
                <a:lnTo>
                  <a:pt x="231241" y="269240"/>
                </a:lnTo>
                <a:lnTo>
                  <a:pt x="231241" y="148590"/>
                </a:lnTo>
                <a:lnTo>
                  <a:pt x="231241" y="115570"/>
                </a:lnTo>
                <a:lnTo>
                  <a:pt x="231241" y="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1" name="object 9"/>
          <p:cNvSpPr/>
          <p:nvPr/>
        </p:nvSpPr>
        <p:spPr>
          <a:xfrm>
            <a:off x="10885320" y="5491080"/>
            <a:ext cx="223560" cy="201240"/>
          </a:xfrm>
          <a:custGeom>
            <a:avLst/>
            <a:gdLst/>
            <a:ahLst/>
            <a:rect l="l" t="t" r="r" b="b"/>
            <a:pathLst>
              <a:path w="297815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1048" y="268846"/>
                </a:lnTo>
                <a:lnTo>
                  <a:pt x="155967" y="263117"/>
                </a:lnTo>
                <a:lnTo>
                  <a:pt x="189247" y="246046"/>
                </a:lnTo>
                <a:lnTo>
                  <a:pt x="194759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809" y="124015"/>
                </a:lnTo>
                <a:lnTo>
                  <a:pt x="191406" y="115123"/>
                </a:lnTo>
                <a:lnTo>
                  <a:pt x="160339" y="99098"/>
                </a:lnTo>
                <a:lnTo>
                  <a:pt x="117957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97815" h="269240">
                <a:moveTo>
                  <a:pt x="197809" y="124015"/>
                </a:moveTo>
                <a:lnTo>
                  <a:pt x="109473" y="124015"/>
                </a:lnTo>
                <a:lnTo>
                  <a:pt x="139260" y="127311"/>
                </a:lnTo>
                <a:lnTo>
                  <a:pt x="160931" y="137417"/>
                </a:lnTo>
                <a:lnTo>
                  <a:pt x="174167" y="154662"/>
                </a:lnTo>
                <a:lnTo>
                  <a:pt x="178650" y="179374"/>
                </a:lnTo>
                <a:lnTo>
                  <a:pt x="174110" y="204962"/>
                </a:lnTo>
                <a:lnTo>
                  <a:pt x="160778" y="223477"/>
                </a:lnTo>
                <a:lnTo>
                  <a:pt x="139088" y="234726"/>
                </a:lnTo>
                <a:lnTo>
                  <a:pt x="109473" y="238518"/>
                </a:lnTo>
                <a:lnTo>
                  <a:pt x="194759" y="238518"/>
                </a:lnTo>
                <a:lnTo>
                  <a:pt x="209923" y="217807"/>
                </a:lnTo>
                <a:lnTo>
                  <a:pt x="217030" y="178574"/>
                </a:lnTo>
                <a:lnTo>
                  <a:pt x="210517" y="141662"/>
                </a:lnTo>
                <a:lnTo>
                  <a:pt x="197809" y="124015"/>
                </a:lnTo>
                <a:close/>
              </a:path>
              <a:path w="297815" h="269240">
                <a:moveTo>
                  <a:pt x="297662" y="0"/>
                </a:moveTo>
                <a:lnTo>
                  <a:pt x="259651" y="0"/>
                </a:lnTo>
                <a:lnTo>
                  <a:pt x="259651" y="268833"/>
                </a:lnTo>
                <a:lnTo>
                  <a:pt x="297662" y="268833"/>
                </a:lnTo>
                <a:lnTo>
                  <a:pt x="297662" y="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2" name="object 10"/>
          <p:cNvSpPr/>
          <p:nvPr/>
        </p:nvSpPr>
        <p:spPr>
          <a:xfrm>
            <a:off x="11183760" y="5491080"/>
            <a:ext cx="174240" cy="201240"/>
          </a:xfrm>
          <a:custGeom>
            <a:avLst/>
            <a:gdLst/>
            <a:ah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78"/>
                </a:lnTo>
                <a:lnTo>
                  <a:pt x="37998" y="0"/>
                </a:lnTo>
                <a:lnTo>
                  <a:pt x="0" y="0"/>
                </a:lnTo>
                <a:lnTo>
                  <a:pt x="0" y="268859"/>
                </a:lnTo>
                <a:lnTo>
                  <a:pt x="35306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3" name="object 11"/>
          <p:cNvSpPr/>
          <p:nvPr/>
        </p:nvSpPr>
        <p:spPr>
          <a:xfrm>
            <a:off x="8961480" y="5781600"/>
            <a:ext cx="240840" cy="217080"/>
          </a:xfrm>
          <a:custGeom>
            <a:avLst/>
            <a:gdLst/>
            <a:ahLst/>
            <a:rect l="l" t="t" r="r" b="b"/>
            <a:pathLst>
              <a:path w="321309" h="288925">
                <a:moveTo>
                  <a:pt x="178600" y="0"/>
                </a:moveTo>
                <a:lnTo>
                  <a:pt x="142874" y="0"/>
                </a:lnTo>
                <a:lnTo>
                  <a:pt x="142874" y="27228"/>
                </a:lnTo>
                <a:lnTo>
                  <a:pt x="93220" y="33874"/>
                </a:lnTo>
                <a:lnTo>
                  <a:pt x="53437" y="49347"/>
                </a:lnTo>
                <a:lnTo>
                  <a:pt x="24195" y="73170"/>
                </a:lnTo>
                <a:lnTo>
                  <a:pt x="6160" y="104865"/>
                </a:lnTo>
                <a:lnTo>
                  <a:pt x="0" y="143954"/>
                </a:lnTo>
                <a:lnTo>
                  <a:pt x="9581" y="191472"/>
                </a:lnTo>
                <a:lnTo>
                  <a:pt x="37457" y="227364"/>
                </a:lnTo>
                <a:lnTo>
                  <a:pt x="82322" y="250660"/>
                </a:lnTo>
                <a:lnTo>
                  <a:pt x="142874" y="260388"/>
                </a:lnTo>
                <a:lnTo>
                  <a:pt x="142874" y="288785"/>
                </a:lnTo>
                <a:lnTo>
                  <a:pt x="178600" y="288785"/>
                </a:lnTo>
                <a:lnTo>
                  <a:pt x="178600" y="260388"/>
                </a:lnTo>
                <a:lnTo>
                  <a:pt x="228230" y="253903"/>
                </a:lnTo>
                <a:lnTo>
                  <a:pt x="267919" y="238525"/>
                </a:lnTo>
                <a:lnTo>
                  <a:pt x="277867" y="230403"/>
                </a:lnTo>
                <a:lnTo>
                  <a:pt x="142874" y="230403"/>
                </a:lnTo>
                <a:lnTo>
                  <a:pt x="98176" y="222589"/>
                </a:lnTo>
                <a:lnTo>
                  <a:pt x="64995" y="205495"/>
                </a:lnTo>
                <a:lnTo>
                  <a:pt x="44344" y="179243"/>
                </a:lnTo>
                <a:lnTo>
                  <a:pt x="37236" y="143954"/>
                </a:lnTo>
                <a:lnTo>
                  <a:pt x="44128" y="108709"/>
                </a:lnTo>
                <a:lnTo>
                  <a:pt x="64419" y="82484"/>
                </a:lnTo>
                <a:lnTo>
                  <a:pt x="97527" y="65392"/>
                </a:lnTo>
                <a:lnTo>
                  <a:pt x="142874" y="57543"/>
                </a:lnTo>
                <a:lnTo>
                  <a:pt x="278233" y="57543"/>
                </a:lnTo>
                <a:lnTo>
                  <a:pt x="238948" y="36992"/>
                </a:lnTo>
                <a:lnTo>
                  <a:pt x="178600" y="27228"/>
                </a:lnTo>
                <a:lnTo>
                  <a:pt x="178600" y="0"/>
                </a:lnTo>
                <a:close/>
              </a:path>
              <a:path w="321309" h="288925">
                <a:moveTo>
                  <a:pt x="178600" y="57543"/>
                </a:moveTo>
                <a:lnTo>
                  <a:pt x="142874" y="57543"/>
                </a:lnTo>
                <a:lnTo>
                  <a:pt x="142874" y="230403"/>
                </a:lnTo>
                <a:lnTo>
                  <a:pt x="178600" y="230403"/>
                </a:lnTo>
                <a:lnTo>
                  <a:pt x="178600" y="57543"/>
                </a:lnTo>
                <a:close/>
              </a:path>
              <a:path w="321309" h="288925">
                <a:moveTo>
                  <a:pt x="278233" y="57543"/>
                </a:moveTo>
                <a:lnTo>
                  <a:pt x="178600" y="57543"/>
                </a:lnTo>
                <a:lnTo>
                  <a:pt x="223452" y="65273"/>
                </a:lnTo>
                <a:lnTo>
                  <a:pt x="256611" y="82432"/>
                </a:lnTo>
                <a:lnTo>
                  <a:pt x="277171" y="108664"/>
                </a:lnTo>
                <a:lnTo>
                  <a:pt x="284225" y="143611"/>
                </a:lnTo>
                <a:lnTo>
                  <a:pt x="277335" y="178959"/>
                </a:lnTo>
                <a:lnTo>
                  <a:pt x="257049" y="205328"/>
                </a:lnTo>
                <a:lnTo>
                  <a:pt x="223945" y="222537"/>
                </a:lnTo>
                <a:lnTo>
                  <a:pt x="178600" y="230403"/>
                </a:lnTo>
                <a:lnTo>
                  <a:pt x="277867" y="230403"/>
                </a:lnTo>
                <a:lnTo>
                  <a:pt x="297044" y="214746"/>
                </a:lnTo>
                <a:lnTo>
                  <a:pt x="314977" y="183059"/>
                </a:lnTo>
                <a:lnTo>
                  <a:pt x="321094" y="143954"/>
                </a:lnTo>
                <a:lnTo>
                  <a:pt x="311523" y="96407"/>
                </a:lnTo>
                <a:lnTo>
                  <a:pt x="283698" y="60402"/>
                </a:lnTo>
                <a:lnTo>
                  <a:pt x="278233" y="57543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4" name="object 12"/>
          <p:cNvSpPr/>
          <p:nvPr/>
        </p:nvSpPr>
        <p:spPr>
          <a:xfrm>
            <a:off x="9240840" y="5786280"/>
            <a:ext cx="215640" cy="207720"/>
          </a:xfrm>
          <a:custGeom>
            <a:avLst/>
            <a:gdLst/>
            <a:ahLst/>
            <a:rect l="l" t="t" r="r" b="b"/>
            <a:pathLst>
              <a:path w="286384" h="275590">
                <a:moveTo>
                  <a:pt x="143281" y="0"/>
                </a:moveTo>
                <a:lnTo>
                  <a:pt x="96676" y="6735"/>
                </a:lnTo>
                <a:lnTo>
                  <a:pt x="57179" y="25705"/>
                </a:lnTo>
                <a:lnTo>
                  <a:pt x="26656" y="55050"/>
                </a:lnTo>
                <a:lnTo>
                  <a:pt x="6975" y="92914"/>
                </a:lnTo>
                <a:lnTo>
                  <a:pt x="0" y="137439"/>
                </a:lnTo>
                <a:lnTo>
                  <a:pt x="6975" y="181973"/>
                </a:lnTo>
                <a:lnTo>
                  <a:pt x="26656" y="219859"/>
                </a:lnTo>
                <a:lnTo>
                  <a:pt x="57179" y="249231"/>
                </a:lnTo>
                <a:lnTo>
                  <a:pt x="96676" y="268222"/>
                </a:lnTo>
                <a:lnTo>
                  <a:pt x="143281" y="274967"/>
                </a:lnTo>
                <a:lnTo>
                  <a:pt x="189521" y="268266"/>
                </a:lnTo>
                <a:lnTo>
                  <a:pt x="228788" y="249362"/>
                </a:lnTo>
                <a:lnTo>
                  <a:pt x="237690" y="240779"/>
                </a:lnTo>
                <a:lnTo>
                  <a:pt x="143281" y="240779"/>
                </a:lnTo>
                <a:lnTo>
                  <a:pt x="101470" y="233003"/>
                </a:lnTo>
                <a:lnTo>
                  <a:pt x="68252" y="211431"/>
                </a:lnTo>
                <a:lnTo>
                  <a:pt x="46337" y="178698"/>
                </a:lnTo>
                <a:lnTo>
                  <a:pt x="38430" y="137439"/>
                </a:lnTo>
                <a:lnTo>
                  <a:pt x="46337" y="96208"/>
                </a:lnTo>
                <a:lnTo>
                  <a:pt x="68252" y="63499"/>
                </a:lnTo>
                <a:lnTo>
                  <a:pt x="101470" y="41945"/>
                </a:lnTo>
                <a:lnTo>
                  <a:pt x="143281" y="34175"/>
                </a:lnTo>
                <a:lnTo>
                  <a:pt x="237678" y="34175"/>
                </a:lnTo>
                <a:lnTo>
                  <a:pt x="228788" y="25606"/>
                </a:lnTo>
                <a:lnTo>
                  <a:pt x="189521" y="6702"/>
                </a:lnTo>
                <a:lnTo>
                  <a:pt x="143281" y="0"/>
                </a:lnTo>
                <a:close/>
              </a:path>
              <a:path w="286384" h="275590">
                <a:moveTo>
                  <a:pt x="237678" y="34175"/>
                </a:moveTo>
                <a:lnTo>
                  <a:pt x="143281" y="34175"/>
                </a:lnTo>
                <a:lnTo>
                  <a:pt x="184653" y="41945"/>
                </a:lnTo>
                <a:lnTo>
                  <a:pt x="217635" y="63499"/>
                </a:lnTo>
                <a:lnTo>
                  <a:pt x="239455" y="96208"/>
                </a:lnTo>
                <a:lnTo>
                  <a:pt x="247345" y="137439"/>
                </a:lnTo>
                <a:lnTo>
                  <a:pt x="239455" y="178698"/>
                </a:lnTo>
                <a:lnTo>
                  <a:pt x="217635" y="211431"/>
                </a:lnTo>
                <a:lnTo>
                  <a:pt x="184653" y="233003"/>
                </a:lnTo>
                <a:lnTo>
                  <a:pt x="143281" y="240779"/>
                </a:lnTo>
                <a:lnTo>
                  <a:pt x="237690" y="240779"/>
                </a:lnTo>
                <a:lnTo>
                  <a:pt x="259183" y="220057"/>
                </a:lnTo>
                <a:lnTo>
                  <a:pt x="278811" y="182149"/>
                </a:lnTo>
                <a:lnTo>
                  <a:pt x="285775" y="137439"/>
                </a:lnTo>
                <a:lnTo>
                  <a:pt x="278811" y="92782"/>
                </a:lnTo>
                <a:lnTo>
                  <a:pt x="259183" y="54902"/>
                </a:lnTo>
                <a:lnTo>
                  <a:pt x="237678" y="34175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5" name="object 13"/>
          <p:cNvSpPr/>
          <p:nvPr/>
        </p:nvSpPr>
        <p:spPr>
          <a:xfrm>
            <a:off x="9513720" y="5900760"/>
            <a:ext cx="28080" cy="90000"/>
          </a:xfrm>
          <a:custGeom>
            <a:avLst/>
            <a:gdLst/>
            <a:ahLst/>
            <a:rect l="l" t="t" r="r" b="b"/>
            <a:pathLst>
              <a:path w="38734" h="120650">
                <a:moveTo>
                  <a:pt x="0" y="120649"/>
                </a:moveTo>
                <a:lnTo>
                  <a:pt x="38392" y="120649"/>
                </a:lnTo>
                <a:lnTo>
                  <a:pt x="38392" y="0"/>
                </a:lnTo>
                <a:lnTo>
                  <a:pt x="0" y="0"/>
                </a:lnTo>
                <a:lnTo>
                  <a:pt x="0" y="120649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6" name="object 14"/>
          <p:cNvSpPr/>
          <p:nvPr/>
        </p:nvSpPr>
        <p:spPr>
          <a:xfrm>
            <a:off x="9513720" y="5789520"/>
            <a:ext cx="172800" cy="201240"/>
          </a:xfrm>
          <a:custGeom>
            <a:avLst/>
            <a:gdLst/>
            <a:ahLst/>
            <a:rect l="l" t="t" r="r" b="b"/>
            <a:pathLst>
              <a:path w="231775" h="269240">
                <a:moveTo>
                  <a:pt x="231178" y="0"/>
                </a:moveTo>
                <a:lnTo>
                  <a:pt x="192760" y="0"/>
                </a:lnTo>
                <a:lnTo>
                  <a:pt x="192760" y="115570"/>
                </a:lnTo>
                <a:lnTo>
                  <a:pt x="38392" y="115570"/>
                </a:lnTo>
                <a:lnTo>
                  <a:pt x="38392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760" y="148590"/>
                </a:lnTo>
                <a:lnTo>
                  <a:pt x="192760" y="269240"/>
                </a:lnTo>
                <a:lnTo>
                  <a:pt x="231178" y="269240"/>
                </a:lnTo>
                <a:lnTo>
                  <a:pt x="231178" y="148590"/>
                </a:lnTo>
                <a:lnTo>
                  <a:pt x="231178" y="115570"/>
                </a:lnTo>
                <a:lnTo>
                  <a:pt x="231178" y="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7" name="object 15"/>
          <p:cNvSpPr/>
          <p:nvPr/>
        </p:nvSpPr>
        <p:spPr>
          <a:xfrm>
            <a:off x="9725040" y="5789520"/>
            <a:ext cx="218880" cy="231480"/>
          </a:xfrm>
          <a:custGeom>
            <a:avLst/>
            <a:gdLst/>
            <a:ahLst/>
            <a:rect l="l" t="t" r="r" b="b"/>
            <a:pathLst>
              <a:path w="293369" h="308609">
                <a:moveTo>
                  <a:pt x="293077" y="235394"/>
                </a:moveTo>
                <a:lnTo>
                  <a:pt x="380" y="235394"/>
                </a:lnTo>
                <a:lnTo>
                  <a:pt x="0" y="308355"/>
                </a:lnTo>
                <a:lnTo>
                  <a:pt x="35699" y="308355"/>
                </a:lnTo>
                <a:lnTo>
                  <a:pt x="36080" y="268820"/>
                </a:lnTo>
                <a:lnTo>
                  <a:pt x="293077" y="268820"/>
                </a:lnTo>
                <a:lnTo>
                  <a:pt x="293077" y="235394"/>
                </a:lnTo>
                <a:close/>
              </a:path>
              <a:path w="293369" h="308609">
                <a:moveTo>
                  <a:pt x="293077" y="268820"/>
                </a:moveTo>
                <a:lnTo>
                  <a:pt x="257327" y="268820"/>
                </a:lnTo>
                <a:lnTo>
                  <a:pt x="257327" y="308355"/>
                </a:lnTo>
                <a:lnTo>
                  <a:pt x="293077" y="308355"/>
                </a:lnTo>
                <a:lnTo>
                  <a:pt x="293077" y="268820"/>
                </a:lnTo>
                <a:close/>
              </a:path>
              <a:path w="293369" h="308609">
                <a:moveTo>
                  <a:pt x="253453" y="0"/>
                </a:moveTo>
                <a:lnTo>
                  <a:pt x="64528" y="0"/>
                </a:lnTo>
                <a:lnTo>
                  <a:pt x="61861" y="86385"/>
                </a:lnTo>
                <a:lnTo>
                  <a:pt x="58332" y="143884"/>
                </a:lnTo>
                <a:lnTo>
                  <a:pt x="50466" y="190727"/>
                </a:lnTo>
                <a:lnTo>
                  <a:pt x="36204" y="222650"/>
                </a:lnTo>
                <a:lnTo>
                  <a:pt x="13487" y="235394"/>
                </a:lnTo>
                <a:lnTo>
                  <a:pt x="63792" y="235394"/>
                </a:lnTo>
                <a:lnTo>
                  <a:pt x="87453" y="179524"/>
                </a:lnTo>
                <a:lnTo>
                  <a:pt x="92897" y="137428"/>
                </a:lnTo>
                <a:lnTo>
                  <a:pt x="95618" y="89915"/>
                </a:lnTo>
                <a:lnTo>
                  <a:pt x="97561" y="33413"/>
                </a:lnTo>
                <a:lnTo>
                  <a:pt x="253453" y="33413"/>
                </a:lnTo>
                <a:lnTo>
                  <a:pt x="253453" y="0"/>
                </a:lnTo>
                <a:close/>
              </a:path>
              <a:path w="293369" h="308609">
                <a:moveTo>
                  <a:pt x="253453" y="33413"/>
                </a:moveTo>
                <a:lnTo>
                  <a:pt x="215468" y="33413"/>
                </a:lnTo>
                <a:lnTo>
                  <a:pt x="215468" y="235394"/>
                </a:lnTo>
                <a:lnTo>
                  <a:pt x="253453" y="235394"/>
                </a:lnTo>
                <a:lnTo>
                  <a:pt x="253453" y="33413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8" name="object 16"/>
          <p:cNvSpPr/>
          <p:nvPr/>
        </p:nvSpPr>
        <p:spPr>
          <a:xfrm>
            <a:off x="10069560" y="5789520"/>
            <a:ext cx="163080" cy="201240"/>
          </a:xfrm>
          <a:custGeom>
            <a:avLst/>
            <a:gdLst/>
            <a:ahLst/>
            <a:rect l="l" t="t" r="r" b="b"/>
            <a:pathLst>
              <a:path w="217169" h="269240">
                <a:moveTo>
                  <a:pt x="104851" y="0"/>
                </a:moveTo>
                <a:lnTo>
                  <a:pt x="0" y="0"/>
                </a:lnTo>
                <a:lnTo>
                  <a:pt x="0" y="268833"/>
                </a:lnTo>
                <a:lnTo>
                  <a:pt x="38379" y="268833"/>
                </a:lnTo>
                <a:lnTo>
                  <a:pt x="38379" y="187413"/>
                </a:lnTo>
                <a:lnTo>
                  <a:pt x="104851" y="187413"/>
                </a:lnTo>
                <a:lnTo>
                  <a:pt x="151832" y="180983"/>
                </a:lnTo>
                <a:lnTo>
                  <a:pt x="187075" y="162458"/>
                </a:lnTo>
                <a:lnTo>
                  <a:pt x="193450" y="153974"/>
                </a:lnTo>
                <a:lnTo>
                  <a:pt x="38379" y="153974"/>
                </a:lnTo>
                <a:lnTo>
                  <a:pt x="38379" y="33401"/>
                </a:lnTo>
                <a:lnTo>
                  <a:pt x="193397" y="33401"/>
                </a:lnTo>
                <a:lnTo>
                  <a:pt x="187075" y="24984"/>
                </a:lnTo>
                <a:lnTo>
                  <a:pt x="151832" y="6440"/>
                </a:lnTo>
                <a:lnTo>
                  <a:pt x="104851" y="0"/>
                </a:lnTo>
                <a:close/>
              </a:path>
              <a:path w="217169" h="269240">
                <a:moveTo>
                  <a:pt x="193397" y="33401"/>
                </a:moveTo>
                <a:lnTo>
                  <a:pt x="103657" y="33401"/>
                </a:lnTo>
                <a:lnTo>
                  <a:pt x="136116" y="37429"/>
                </a:lnTo>
                <a:lnTo>
                  <a:pt x="159567" y="49171"/>
                </a:lnTo>
                <a:lnTo>
                  <a:pt x="173796" y="68108"/>
                </a:lnTo>
                <a:lnTo>
                  <a:pt x="178587" y="93726"/>
                </a:lnTo>
                <a:lnTo>
                  <a:pt x="173796" y="119336"/>
                </a:lnTo>
                <a:lnTo>
                  <a:pt x="159567" y="138247"/>
                </a:lnTo>
                <a:lnTo>
                  <a:pt x="136116" y="149959"/>
                </a:lnTo>
                <a:lnTo>
                  <a:pt x="103657" y="153974"/>
                </a:lnTo>
                <a:lnTo>
                  <a:pt x="193450" y="153974"/>
                </a:lnTo>
                <a:lnTo>
                  <a:pt x="209219" y="132989"/>
                </a:lnTo>
                <a:lnTo>
                  <a:pt x="216903" y="93726"/>
                </a:lnTo>
                <a:lnTo>
                  <a:pt x="209219" y="54467"/>
                </a:lnTo>
                <a:lnTo>
                  <a:pt x="193397" y="33401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9" name="object 17"/>
          <p:cNvSpPr/>
          <p:nvPr/>
        </p:nvSpPr>
        <p:spPr>
          <a:xfrm>
            <a:off x="10269360" y="5786280"/>
            <a:ext cx="213840" cy="207720"/>
          </a:xfrm>
          <a:custGeom>
            <a:avLst/>
            <a:gdLst/>
            <a:ahLst/>
            <a:rect l="l" t="t" r="r" b="b"/>
            <a:pathLst>
              <a:path w="285750" h="275590">
                <a:moveTo>
                  <a:pt x="143256" y="0"/>
                </a:moveTo>
                <a:lnTo>
                  <a:pt x="96648" y="6735"/>
                </a:lnTo>
                <a:lnTo>
                  <a:pt x="57157" y="25705"/>
                </a:lnTo>
                <a:lnTo>
                  <a:pt x="26644" y="55050"/>
                </a:lnTo>
                <a:lnTo>
                  <a:pt x="6971" y="92914"/>
                </a:lnTo>
                <a:lnTo>
                  <a:pt x="0" y="137439"/>
                </a:lnTo>
                <a:lnTo>
                  <a:pt x="6971" y="181973"/>
                </a:lnTo>
                <a:lnTo>
                  <a:pt x="26644" y="219859"/>
                </a:lnTo>
                <a:lnTo>
                  <a:pt x="57157" y="249231"/>
                </a:lnTo>
                <a:lnTo>
                  <a:pt x="96648" y="268222"/>
                </a:lnTo>
                <a:lnTo>
                  <a:pt x="143256" y="274967"/>
                </a:lnTo>
                <a:lnTo>
                  <a:pt x="189486" y="268266"/>
                </a:lnTo>
                <a:lnTo>
                  <a:pt x="228739" y="249362"/>
                </a:lnTo>
                <a:lnTo>
                  <a:pt x="237638" y="240779"/>
                </a:lnTo>
                <a:lnTo>
                  <a:pt x="143256" y="240779"/>
                </a:lnTo>
                <a:lnTo>
                  <a:pt x="101415" y="233003"/>
                </a:lnTo>
                <a:lnTo>
                  <a:pt x="68183" y="211431"/>
                </a:lnTo>
                <a:lnTo>
                  <a:pt x="46261" y="178698"/>
                </a:lnTo>
                <a:lnTo>
                  <a:pt x="38354" y="137439"/>
                </a:lnTo>
                <a:lnTo>
                  <a:pt x="46261" y="96208"/>
                </a:lnTo>
                <a:lnTo>
                  <a:pt x="68183" y="63499"/>
                </a:lnTo>
                <a:lnTo>
                  <a:pt x="101415" y="41945"/>
                </a:lnTo>
                <a:lnTo>
                  <a:pt x="143256" y="34175"/>
                </a:lnTo>
                <a:lnTo>
                  <a:pt x="237626" y="34175"/>
                </a:lnTo>
                <a:lnTo>
                  <a:pt x="228739" y="25606"/>
                </a:lnTo>
                <a:lnTo>
                  <a:pt x="189486" y="6702"/>
                </a:lnTo>
                <a:lnTo>
                  <a:pt x="143256" y="0"/>
                </a:lnTo>
                <a:close/>
              </a:path>
              <a:path w="285750" h="275590">
                <a:moveTo>
                  <a:pt x="237626" y="34175"/>
                </a:moveTo>
                <a:lnTo>
                  <a:pt x="143256" y="34175"/>
                </a:lnTo>
                <a:lnTo>
                  <a:pt x="184610" y="41945"/>
                </a:lnTo>
                <a:lnTo>
                  <a:pt x="217603" y="63499"/>
                </a:lnTo>
                <a:lnTo>
                  <a:pt x="239444" y="96208"/>
                </a:lnTo>
                <a:lnTo>
                  <a:pt x="247345" y="137439"/>
                </a:lnTo>
                <a:lnTo>
                  <a:pt x="239444" y="178698"/>
                </a:lnTo>
                <a:lnTo>
                  <a:pt x="217603" y="211431"/>
                </a:lnTo>
                <a:lnTo>
                  <a:pt x="184610" y="233003"/>
                </a:lnTo>
                <a:lnTo>
                  <a:pt x="143256" y="240779"/>
                </a:lnTo>
                <a:lnTo>
                  <a:pt x="237638" y="240779"/>
                </a:lnTo>
                <a:lnTo>
                  <a:pt x="259121" y="220057"/>
                </a:lnTo>
                <a:lnTo>
                  <a:pt x="278739" y="182149"/>
                </a:lnTo>
                <a:lnTo>
                  <a:pt x="285699" y="137439"/>
                </a:lnTo>
                <a:lnTo>
                  <a:pt x="278739" y="92782"/>
                </a:lnTo>
                <a:lnTo>
                  <a:pt x="259121" y="54902"/>
                </a:lnTo>
                <a:lnTo>
                  <a:pt x="237626" y="34175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0" name="object 18"/>
          <p:cNvSpPr/>
          <p:nvPr/>
        </p:nvSpPr>
        <p:spPr>
          <a:xfrm>
            <a:off x="10520280" y="5786280"/>
            <a:ext cx="387000" cy="207720"/>
          </a:xfrm>
          <a:custGeom>
            <a:avLst/>
            <a:gdLst/>
            <a:ahLst/>
            <a:rect l="l" t="t" r="r" b="b"/>
            <a:pathLst>
              <a:path w="515619" h="275590">
                <a:moveTo>
                  <a:pt x="244551" y="41795"/>
                </a:moveTo>
                <a:lnTo>
                  <a:pt x="224078" y="23622"/>
                </a:lnTo>
                <a:lnTo>
                  <a:pt x="199859" y="10553"/>
                </a:lnTo>
                <a:lnTo>
                  <a:pt x="172453" y="2654"/>
                </a:lnTo>
                <a:lnTo>
                  <a:pt x="142417" y="0"/>
                </a:lnTo>
                <a:lnTo>
                  <a:pt x="96202" y="6667"/>
                </a:lnTo>
                <a:lnTo>
                  <a:pt x="56959" y="25488"/>
                </a:lnTo>
                <a:lnTo>
                  <a:pt x="26568" y="54724"/>
                </a:lnTo>
                <a:lnTo>
                  <a:pt x="6959" y="92621"/>
                </a:lnTo>
                <a:lnTo>
                  <a:pt x="0" y="137439"/>
                </a:lnTo>
                <a:lnTo>
                  <a:pt x="6946" y="182270"/>
                </a:lnTo>
                <a:lnTo>
                  <a:pt x="26555" y="220192"/>
                </a:lnTo>
                <a:lnTo>
                  <a:pt x="56883" y="249453"/>
                </a:lnTo>
                <a:lnTo>
                  <a:pt x="96012" y="268300"/>
                </a:lnTo>
                <a:lnTo>
                  <a:pt x="142062" y="274967"/>
                </a:lnTo>
                <a:lnTo>
                  <a:pt x="172300" y="272249"/>
                </a:lnTo>
                <a:lnTo>
                  <a:pt x="199821" y="264210"/>
                </a:lnTo>
                <a:lnTo>
                  <a:pt x="224078" y="250977"/>
                </a:lnTo>
                <a:lnTo>
                  <a:pt x="244551" y="232702"/>
                </a:lnTo>
                <a:lnTo>
                  <a:pt x="219646" y="208521"/>
                </a:lnTo>
                <a:lnTo>
                  <a:pt x="203225" y="222770"/>
                </a:lnTo>
                <a:lnTo>
                  <a:pt x="185102" y="232841"/>
                </a:lnTo>
                <a:lnTo>
                  <a:pt x="165341" y="238810"/>
                </a:lnTo>
                <a:lnTo>
                  <a:pt x="143979" y="240779"/>
                </a:lnTo>
                <a:lnTo>
                  <a:pt x="101866" y="233006"/>
                </a:lnTo>
                <a:lnTo>
                  <a:pt x="68402" y="211429"/>
                </a:lnTo>
                <a:lnTo>
                  <a:pt x="46316" y="178701"/>
                </a:lnTo>
                <a:lnTo>
                  <a:pt x="38354" y="137439"/>
                </a:lnTo>
                <a:lnTo>
                  <a:pt x="46316" y="96202"/>
                </a:lnTo>
                <a:lnTo>
                  <a:pt x="68402" y="63500"/>
                </a:lnTo>
                <a:lnTo>
                  <a:pt x="101866" y="41948"/>
                </a:lnTo>
                <a:lnTo>
                  <a:pt x="143979" y="34175"/>
                </a:lnTo>
                <a:lnTo>
                  <a:pt x="165341" y="36080"/>
                </a:lnTo>
                <a:lnTo>
                  <a:pt x="185102" y="41897"/>
                </a:lnTo>
                <a:lnTo>
                  <a:pt x="203225" y="51816"/>
                </a:lnTo>
                <a:lnTo>
                  <a:pt x="219646" y="66014"/>
                </a:lnTo>
                <a:lnTo>
                  <a:pt x="244551" y="41795"/>
                </a:lnTo>
                <a:close/>
              </a:path>
              <a:path w="515619" h="275590">
                <a:moveTo>
                  <a:pt x="515010" y="41795"/>
                </a:moveTo>
                <a:lnTo>
                  <a:pt x="494538" y="23622"/>
                </a:lnTo>
                <a:lnTo>
                  <a:pt x="470293" y="10553"/>
                </a:lnTo>
                <a:lnTo>
                  <a:pt x="442887" y="2654"/>
                </a:lnTo>
                <a:lnTo>
                  <a:pt x="412864" y="0"/>
                </a:lnTo>
                <a:lnTo>
                  <a:pt x="366649" y="6667"/>
                </a:lnTo>
                <a:lnTo>
                  <a:pt x="327393" y="25488"/>
                </a:lnTo>
                <a:lnTo>
                  <a:pt x="297014" y="54724"/>
                </a:lnTo>
                <a:lnTo>
                  <a:pt x="277393" y="92621"/>
                </a:lnTo>
                <a:lnTo>
                  <a:pt x="270433" y="137439"/>
                </a:lnTo>
                <a:lnTo>
                  <a:pt x="277393" y="182270"/>
                </a:lnTo>
                <a:lnTo>
                  <a:pt x="296989" y="220192"/>
                </a:lnTo>
                <a:lnTo>
                  <a:pt x="327329" y="249453"/>
                </a:lnTo>
                <a:lnTo>
                  <a:pt x="366483" y="268300"/>
                </a:lnTo>
                <a:lnTo>
                  <a:pt x="412546" y="274967"/>
                </a:lnTo>
                <a:lnTo>
                  <a:pt x="442747" y="272249"/>
                </a:lnTo>
                <a:lnTo>
                  <a:pt x="470255" y="264210"/>
                </a:lnTo>
                <a:lnTo>
                  <a:pt x="494525" y="250977"/>
                </a:lnTo>
                <a:lnTo>
                  <a:pt x="515010" y="232702"/>
                </a:lnTo>
                <a:lnTo>
                  <a:pt x="490118" y="208521"/>
                </a:lnTo>
                <a:lnTo>
                  <a:pt x="473684" y="222770"/>
                </a:lnTo>
                <a:lnTo>
                  <a:pt x="455561" y="232841"/>
                </a:lnTo>
                <a:lnTo>
                  <a:pt x="435800" y="238810"/>
                </a:lnTo>
                <a:lnTo>
                  <a:pt x="414413" y="240779"/>
                </a:lnTo>
                <a:lnTo>
                  <a:pt x="372287" y="233006"/>
                </a:lnTo>
                <a:lnTo>
                  <a:pt x="338823" y="211429"/>
                </a:lnTo>
                <a:lnTo>
                  <a:pt x="316750" y="178701"/>
                </a:lnTo>
                <a:lnTo>
                  <a:pt x="308787" y="137439"/>
                </a:lnTo>
                <a:lnTo>
                  <a:pt x="316750" y="96202"/>
                </a:lnTo>
                <a:lnTo>
                  <a:pt x="338823" y="63500"/>
                </a:lnTo>
                <a:lnTo>
                  <a:pt x="372287" y="41948"/>
                </a:lnTo>
                <a:lnTo>
                  <a:pt x="414413" y="34175"/>
                </a:lnTo>
                <a:lnTo>
                  <a:pt x="435800" y="36080"/>
                </a:lnTo>
                <a:lnTo>
                  <a:pt x="455561" y="41897"/>
                </a:lnTo>
                <a:lnTo>
                  <a:pt x="473684" y="51816"/>
                </a:lnTo>
                <a:lnTo>
                  <a:pt x="490118" y="66014"/>
                </a:lnTo>
                <a:lnTo>
                  <a:pt x="515010" y="41795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1" name="object 19"/>
          <p:cNvSpPr/>
          <p:nvPr/>
        </p:nvSpPr>
        <p:spPr>
          <a:xfrm>
            <a:off x="10958400" y="5789520"/>
            <a:ext cx="172800" cy="201240"/>
          </a:xfrm>
          <a:custGeom>
            <a:avLst/>
            <a:gdLst/>
            <a:ahLst/>
            <a:rect l="l" t="t" r="r" b="b"/>
            <a:pathLst>
              <a:path w="232409" h="269240">
                <a:moveTo>
                  <a:pt x="232333" y="0"/>
                </a:moveTo>
                <a:lnTo>
                  <a:pt x="197040" y="0"/>
                </a:lnTo>
                <a:lnTo>
                  <a:pt x="38036" y="207352"/>
                </a:lnTo>
                <a:lnTo>
                  <a:pt x="38036" y="0"/>
                </a:lnTo>
                <a:lnTo>
                  <a:pt x="0" y="0"/>
                </a:lnTo>
                <a:lnTo>
                  <a:pt x="0" y="268833"/>
                </a:lnTo>
                <a:lnTo>
                  <a:pt x="35344" y="268833"/>
                </a:lnTo>
                <a:lnTo>
                  <a:pt x="194703" y="61899"/>
                </a:lnTo>
                <a:lnTo>
                  <a:pt x="194703" y="268833"/>
                </a:lnTo>
                <a:lnTo>
                  <a:pt x="232333" y="268833"/>
                </a:lnTo>
                <a:lnTo>
                  <a:pt x="232333" y="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2" name="object 20"/>
          <p:cNvSpPr/>
          <p:nvPr/>
        </p:nvSpPr>
        <p:spPr>
          <a:xfrm>
            <a:off x="11183760" y="5789520"/>
            <a:ext cx="174240" cy="201240"/>
          </a:xfrm>
          <a:custGeom>
            <a:avLst/>
            <a:gdLst/>
            <a:ah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52"/>
                </a:lnTo>
                <a:lnTo>
                  <a:pt x="37998" y="0"/>
                </a:lnTo>
                <a:lnTo>
                  <a:pt x="0" y="0"/>
                </a:lnTo>
                <a:lnTo>
                  <a:pt x="0" y="268833"/>
                </a:lnTo>
                <a:lnTo>
                  <a:pt x="35306" y="268833"/>
                </a:lnTo>
                <a:lnTo>
                  <a:pt x="194678" y="61899"/>
                </a:lnTo>
                <a:lnTo>
                  <a:pt x="194678" y="268833"/>
                </a:lnTo>
                <a:lnTo>
                  <a:pt x="232359" y="268833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3" name="object 22"/>
          <p:cNvSpPr/>
          <p:nvPr/>
        </p:nvSpPr>
        <p:spPr>
          <a:xfrm>
            <a:off x="11201400" y="5433840"/>
            <a:ext cx="142560" cy="21960"/>
          </a:xfrm>
          <a:custGeom>
            <a:avLst/>
            <a:gdLst/>
            <a:ahLst/>
            <a:rect l="l" t="t" r="r" b="b"/>
            <a:pathLst>
              <a:path w="191134" h="28575">
                <a:moveTo>
                  <a:pt x="190601" y="0"/>
                </a:moveTo>
                <a:lnTo>
                  <a:pt x="0" y="0"/>
                </a:lnTo>
                <a:lnTo>
                  <a:pt x="0" y="28359"/>
                </a:lnTo>
                <a:lnTo>
                  <a:pt x="190601" y="28359"/>
                </a:lnTo>
                <a:lnTo>
                  <a:pt x="190601" y="0"/>
                </a:lnTo>
                <a:close/>
              </a:path>
            </a:pathLst>
          </a:custGeom>
          <a:solidFill>
            <a:srgbClr val="61606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4" name="object 25"/>
          <p:cNvSpPr/>
          <p:nvPr/>
        </p:nvSpPr>
        <p:spPr>
          <a:xfrm>
            <a:off x="345960" y="1001880"/>
            <a:ext cx="7606800" cy="13118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5080" bIns="0" anchor="t">
            <a:spAutoFit/>
          </a:bodyPr>
          <a:p>
            <a:pPr marL="9360" algn="ctr">
              <a:lnSpc>
                <a:spcPts val="3300"/>
              </a:lnSpc>
              <a:spcBef>
                <a:spcPts val="439"/>
              </a:spcBef>
              <a:buNone/>
              <a:tabLst>
                <a:tab algn="l" pos="798480"/>
                <a:tab algn="l" pos="2193840"/>
                <a:tab algn="l" pos="2325600"/>
                <a:tab algn="l" pos="3343320"/>
              </a:tabLst>
            </a:pPr>
            <a:r>
              <a:rPr b="1" lang="ru-RU" sz="3000" spc="-1" strike="noStrike">
                <a:solidFill>
                  <a:srgbClr val="616061"/>
                </a:solidFill>
                <a:latin typeface="Arial"/>
                <a:ea typeface="Montserrat-Medium"/>
              </a:rPr>
              <a:t>О РАБОТЕ ЦЕНТРОВ ОБЩЕНИЯ </a:t>
            </a:r>
            <a:br>
              <a:rPr sz="3000"/>
            </a:br>
            <a:r>
              <a:rPr b="1" lang="ru-RU" sz="3000" spc="-1" strike="noStrike">
                <a:solidFill>
                  <a:srgbClr val="616061"/>
                </a:solidFill>
                <a:latin typeface="Arial"/>
                <a:ea typeface="Montserrat-Medium"/>
              </a:rPr>
              <a:t>СТАРШЕГО ПОКОЛЕНИЯ </a:t>
            </a:r>
            <a:br>
              <a:rPr sz="3000"/>
            </a:br>
            <a:endParaRPr b="0" lang="ru-RU" sz="3000" spc="-1" strike="noStrike">
              <a:latin typeface="Arial"/>
            </a:endParaRPr>
          </a:p>
        </p:txBody>
      </p:sp>
      <p:pic>
        <p:nvPicPr>
          <p:cNvPr id="245" name="Picture 28" descr=""/>
          <p:cNvPicPr/>
          <p:nvPr/>
        </p:nvPicPr>
        <p:blipFill>
          <a:blip r:embed="rId2"/>
          <a:stretch/>
        </p:blipFill>
        <p:spPr>
          <a:xfrm>
            <a:off x="6932160" y="2874960"/>
            <a:ext cx="4415400" cy="3147120"/>
          </a:xfrm>
          <a:prstGeom prst="rect">
            <a:avLst/>
          </a:prstGeom>
          <a:ln w="9525">
            <a:noFill/>
          </a:ln>
        </p:spPr>
      </p:pic>
      <p:sp>
        <p:nvSpPr>
          <p:cNvPr id="246" name="TextBox 25"/>
          <p:cNvSpPr/>
          <p:nvPr/>
        </p:nvSpPr>
        <p:spPr>
          <a:xfrm>
            <a:off x="0" y="4867920"/>
            <a:ext cx="672732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3600" spc="-1" strike="noStrike">
                <a:solidFill>
                  <a:srgbClr val="674d26"/>
                </a:solidFill>
                <a:latin typeface="Arial"/>
              </a:rPr>
              <a:t>Отделение СФР по</a:t>
            </a:r>
            <a:r>
              <a:rPr b="1" lang="en-US" sz="3600" spc="-1" strike="noStrike">
                <a:solidFill>
                  <a:srgbClr val="674d26"/>
                </a:solidFill>
                <a:latin typeface="Arial"/>
              </a:rPr>
              <a:t>  </a:t>
            </a:r>
            <a:r>
              <a:rPr b="1" lang="ru-RU" sz="3600" spc="-1" strike="noStrike">
                <a:solidFill>
                  <a:srgbClr val="674d26"/>
                </a:solidFill>
                <a:latin typeface="Arial"/>
              </a:rPr>
              <a:t>Хабаровскому краю и ЕАО 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ldNum" idx="16"/>
          </p:nvPr>
        </p:nvSpPr>
        <p:spPr>
          <a:xfrm>
            <a:off x="11628000" y="6378480"/>
            <a:ext cx="374400" cy="34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44B6F39-AB27-4D59-AAA0-F4878AF6C173}" type="slidenum">
              <a:rPr b="0" lang="en-US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248" name="TextBox 101"/>
          <p:cNvSpPr/>
          <p:nvPr/>
        </p:nvSpPr>
        <p:spPr>
          <a:xfrm>
            <a:off x="9333000" y="3438360"/>
            <a:ext cx="1123560" cy="94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3600" spc="-1" strike="noStrike">
                <a:solidFill>
                  <a:srgbClr val="ffffff"/>
                </a:solidFill>
                <a:latin typeface="Verdana"/>
              </a:rPr>
              <a:t>II</a:t>
            </a:r>
            <a:r>
              <a:rPr b="1" lang="ru-RU" sz="3600" spc="-1" strike="noStrike">
                <a:solidFill>
                  <a:srgbClr val="ffffff"/>
                </a:solidFill>
                <a:latin typeface="Verdana"/>
              </a:rPr>
              <a:t> </a:t>
            </a:r>
            <a:endParaRPr b="0" lang="ru-RU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ffffff"/>
                </a:solidFill>
                <a:latin typeface="Verdana"/>
              </a:rPr>
              <a:t>этап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49" name="TextBox 102"/>
          <p:cNvSpPr/>
          <p:nvPr/>
        </p:nvSpPr>
        <p:spPr>
          <a:xfrm>
            <a:off x="10345680" y="2863800"/>
            <a:ext cx="813960" cy="179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3600" spc="-1" strike="noStrike">
                <a:solidFill>
                  <a:srgbClr val="ffffff"/>
                </a:solidFill>
                <a:latin typeface="Verdana"/>
              </a:rPr>
              <a:t>III</a:t>
            </a:r>
            <a:r>
              <a:rPr b="1" lang="ru-RU" sz="3600" spc="-1" strike="noStrike">
                <a:solidFill>
                  <a:srgbClr val="ffffff"/>
                </a:solidFill>
                <a:latin typeface="Verdana"/>
              </a:rPr>
              <a:t> </a:t>
            </a:r>
            <a:r>
              <a:rPr b="1" lang="ru-RU" sz="2000" spc="-1" strike="noStrike">
                <a:solidFill>
                  <a:srgbClr val="ffffff"/>
                </a:solidFill>
                <a:latin typeface="Verdana"/>
              </a:rPr>
              <a:t>этап</a:t>
            </a:r>
            <a:endParaRPr b="0" lang="ru-RU" sz="2000" spc="-1" strike="noStrike">
              <a:latin typeface="Arial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4105176942"/>
              </p:ext>
            </p:extLst>
          </p:nvPr>
        </p:nvGraphicFramePr>
        <p:xfrm>
          <a:off x="193680" y="1463760"/>
          <a:ext cx="11794680" cy="4935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50" name="Прямоугольник 23"/>
          <p:cNvSpPr/>
          <p:nvPr/>
        </p:nvSpPr>
        <p:spPr>
          <a:xfrm>
            <a:off x="921240" y="1682640"/>
            <a:ext cx="836172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Aft>
                <a:spcPts val="1199"/>
              </a:spcAft>
              <a:buNone/>
            </a:pPr>
            <a:r>
              <a:rPr b="1" lang="ru-RU" sz="2400" spc="-1" strike="noStrike" cap="all">
                <a:solidFill>
                  <a:srgbClr val="723e58"/>
                </a:solidFill>
                <a:latin typeface="Arial"/>
              </a:rPr>
              <a:t>Что может предложить региональное отделение сфр?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51" name="object 36"/>
          <p:cNvSpPr/>
          <p:nvPr/>
        </p:nvSpPr>
        <p:spPr>
          <a:xfrm>
            <a:off x="2017440" y="4257000"/>
            <a:ext cx="439200" cy="501120"/>
          </a:xfrm>
          <a:custGeom>
            <a:avLst/>
            <a:gdLst/>
            <a:ahLst/>
            <a:rect l="l" t="t" r="r" b="b"/>
            <a:pathLst>
              <a:path w="329565" h="376555">
                <a:moveTo>
                  <a:pt x="284861" y="120904"/>
                </a:moveTo>
                <a:lnTo>
                  <a:pt x="275336" y="73888"/>
                </a:lnTo>
                <a:lnTo>
                  <a:pt x="269951" y="65913"/>
                </a:lnTo>
                <a:lnTo>
                  <a:pt x="249389" y="35458"/>
                </a:lnTo>
                <a:lnTo>
                  <a:pt x="218567" y="14681"/>
                </a:lnTo>
                <a:lnTo>
                  <a:pt x="218567" y="115709"/>
                </a:lnTo>
                <a:lnTo>
                  <a:pt x="217754" y="131622"/>
                </a:lnTo>
                <a:lnTo>
                  <a:pt x="194170" y="166738"/>
                </a:lnTo>
                <a:lnTo>
                  <a:pt x="163830" y="175895"/>
                </a:lnTo>
                <a:lnTo>
                  <a:pt x="156718" y="175895"/>
                </a:lnTo>
                <a:lnTo>
                  <a:pt x="118021" y="151447"/>
                </a:lnTo>
                <a:lnTo>
                  <a:pt x="108737" y="120904"/>
                </a:lnTo>
                <a:lnTo>
                  <a:pt x="113080" y="99529"/>
                </a:lnTo>
                <a:lnTo>
                  <a:pt x="124866" y="82080"/>
                </a:lnTo>
                <a:lnTo>
                  <a:pt x="142367" y="70294"/>
                </a:lnTo>
                <a:lnTo>
                  <a:pt x="163830" y="65913"/>
                </a:lnTo>
                <a:lnTo>
                  <a:pt x="179946" y="68338"/>
                </a:lnTo>
                <a:lnTo>
                  <a:pt x="194373" y="75222"/>
                </a:lnTo>
                <a:lnTo>
                  <a:pt x="206222" y="85953"/>
                </a:lnTo>
                <a:lnTo>
                  <a:pt x="214630" y="99949"/>
                </a:lnTo>
                <a:lnTo>
                  <a:pt x="218567" y="115709"/>
                </a:lnTo>
                <a:lnTo>
                  <a:pt x="218567" y="14681"/>
                </a:lnTo>
                <a:lnTo>
                  <a:pt x="210921" y="9525"/>
                </a:lnTo>
                <a:lnTo>
                  <a:pt x="163830" y="0"/>
                </a:lnTo>
                <a:lnTo>
                  <a:pt x="117030" y="9359"/>
                </a:lnTo>
                <a:lnTo>
                  <a:pt x="78486" y="35026"/>
                </a:lnTo>
                <a:lnTo>
                  <a:pt x="52324" y="73406"/>
                </a:lnTo>
                <a:lnTo>
                  <a:pt x="42697" y="120904"/>
                </a:lnTo>
                <a:lnTo>
                  <a:pt x="44132" y="139738"/>
                </a:lnTo>
                <a:lnTo>
                  <a:pt x="48425" y="157657"/>
                </a:lnTo>
                <a:lnTo>
                  <a:pt x="55549" y="174866"/>
                </a:lnTo>
                <a:lnTo>
                  <a:pt x="65354" y="191262"/>
                </a:lnTo>
                <a:lnTo>
                  <a:pt x="154559" y="330200"/>
                </a:lnTo>
                <a:lnTo>
                  <a:pt x="156718" y="333629"/>
                </a:lnTo>
                <a:lnTo>
                  <a:pt x="160274" y="335280"/>
                </a:lnTo>
                <a:lnTo>
                  <a:pt x="167386" y="335280"/>
                </a:lnTo>
                <a:lnTo>
                  <a:pt x="170942" y="333629"/>
                </a:lnTo>
                <a:lnTo>
                  <a:pt x="173101" y="330200"/>
                </a:lnTo>
                <a:lnTo>
                  <a:pt x="262636" y="190881"/>
                </a:lnTo>
                <a:lnTo>
                  <a:pt x="271564" y="175895"/>
                </a:lnTo>
                <a:lnTo>
                  <a:pt x="272224" y="174790"/>
                </a:lnTo>
                <a:lnTo>
                  <a:pt x="279222" y="157568"/>
                </a:lnTo>
                <a:lnTo>
                  <a:pt x="283476" y="139509"/>
                </a:lnTo>
                <a:lnTo>
                  <a:pt x="284861" y="120904"/>
                </a:lnTo>
                <a:close/>
              </a:path>
              <a:path w="329565" h="376555">
                <a:moveTo>
                  <a:pt x="329184" y="310007"/>
                </a:moveTo>
                <a:lnTo>
                  <a:pt x="323710" y="292188"/>
                </a:lnTo>
                <a:lnTo>
                  <a:pt x="308038" y="276402"/>
                </a:lnTo>
                <a:lnTo>
                  <a:pt x="283210" y="263169"/>
                </a:lnTo>
                <a:lnTo>
                  <a:pt x="250317" y="252984"/>
                </a:lnTo>
                <a:lnTo>
                  <a:pt x="195072" y="340106"/>
                </a:lnTo>
                <a:lnTo>
                  <a:pt x="188950" y="347472"/>
                </a:lnTo>
                <a:lnTo>
                  <a:pt x="181546" y="352742"/>
                </a:lnTo>
                <a:lnTo>
                  <a:pt x="173278" y="355930"/>
                </a:lnTo>
                <a:lnTo>
                  <a:pt x="164592" y="356997"/>
                </a:lnTo>
                <a:lnTo>
                  <a:pt x="155892" y="355930"/>
                </a:lnTo>
                <a:lnTo>
                  <a:pt x="147624" y="352742"/>
                </a:lnTo>
                <a:lnTo>
                  <a:pt x="140220" y="347472"/>
                </a:lnTo>
                <a:lnTo>
                  <a:pt x="134112" y="340106"/>
                </a:lnTo>
                <a:lnTo>
                  <a:pt x="78701" y="252984"/>
                </a:lnTo>
                <a:lnTo>
                  <a:pt x="45859" y="263220"/>
                </a:lnTo>
                <a:lnTo>
                  <a:pt x="21094" y="276453"/>
                </a:lnTo>
                <a:lnTo>
                  <a:pt x="5448" y="292214"/>
                </a:lnTo>
                <a:lnTo>
                  <a:pt x="0" y="310007"/>
                </a:lnTo>
                <a:lnTo>
                  <a:pt x="14490" y="338607"/>
                </a:lnTo>
                <a:lnTo>
                  <a:pt x="52374" y="359410"/>
                </a:lnTo>
                <a:lnTo>
                  <a:pt x="105206" y="372122"/>
                </a:lnTo>
                <a:lnTo>
                  <a:pt x="164592" y="376428"/>
                </a:lnTo>
                <a:lnTo>
                  <a:pt x="223951" y="372122"/>
                </a:lnTo>
                <a:lnTo>
                  <a:pt x="276783" y="359410"/>
                </a:lnTo>
                <a:lnTo>
                  <a:pt x="314680" y="338607"/>
                </a:lnTo>
                <a:lnTo>
                  <a:pt x="329184" y="310007"/>
                </a:lnTo>
                <a:close/>
              </a:path>
            </a:pathLst>
          </a:custGeom>
          <a:solidFill>
            <a:srgbClr val="0881fa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52" name="object 34" descr=""/>
          <p:cNvPicPr/>
          <p:nvPr/>
        </p:nvPicPr>
        <p:blipFill>
          <a:blip r:embed="rId5"/>
          <a:stretch/>
        </p:blipFill>
        <p:spPr>
          <a:xfrm>
            <a:off x="7724520" y="4177440"/>
            <a:ext cx="674280" cy="674280"/>
          </a:xfrm>
          <a:prstGeom prst="rect">
            <a:avLst/>
          </a:prstGeom>
          <a:ln w="9525">
            <a:noFill/>
          </a:ln>
        </p:spPr>
      </p:pic>
      <p:grpSp>
        <p:nvGrpSpPr>
          <p:cNvPr id="253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254" name="object 5" descr=""/>
            <p:cNvPicPr/>
            <p:nvPr/>
          </p:nvPicPr>
          <p:blipFill>
            <a:blip r:embed="rId6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55" name="object 6" descr=""/>
            <p:cNvPicPr/>
            <p:nvPr/>
          </p:nvPicPr>
          <p:blipFill>
            <a:blip r:embed="rId7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256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57" name="object 8" descr=""/>
            <p:cNvPicPr/>
            <p:nvPr/>
          </p:nvPicPr>
          <p:blipFill>
            <a:blip r:embed="rId8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58" name="object 9" descr=""/>
            <p:cNvPicPr/>
            <p:nvPr/>
          </p:nvPicPr>
          <p:blipFill>
            <a:blip r:embed="rId9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259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60" name="object 11" descr=""/>
            <p:cNvPicPr/>
            <p:nvPr/>
          </p:nvPicPr>
          <p:blipFill>
            <a:blip r:embed="rId10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61" name="object 12" descr=""/>
            <p:cNvPicPr/>
            <p:nvPr/>
          </p:nvPicPr>
          <p:blipFill>
            <a:blip r:embed="rId11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62" name="object 13" descr=""/>
            <p:cNvPicPr/>
            <p:nvPr/>
          </p:nvPicPr>
          <p:blipFill>
            <a:blip r:embed="rId12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63" name="object 14" descr=""/>
            <p:cNvPicPr/>
            <p:nvPr/>
          </p:nvPicPr>
          <p:blipFill>
            <a:blip r:embed="rId13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64" name="object 15" descr=""/>
            <p:cNvPicPr/>
            <p:nvPr/>
          </p:nvPicPr>
          <p:blipFill>
            <a:blip r:embed="rId14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265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66" name="object 17" descr=""/>
            <p:cNvPicPr/>
            <p:nvPr/>
          </p:nvPicPr>
          <p:blipFill>
            <a:blip r:embed="rId15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  <p:grpSp>
        <p:nvGrpSpPr>
          <p:cNvPr id="267" name="object 4"/>
          <p:cNvGrpSpPr/>
          <p:nvPr/>
        </p:nvGrpSpPr>
        <p:grpSpPr>
          <a:xfrm>
            <a:off x="1551240" y="204840"/>
            <a:ext cx="10162440" cy="788040"/>
            <a:chOff x="1551240" y="204840"/>
            <a:chExt cx="10162440" cy="788040"/>
          </a:xfrm>
        </p:grpSpPr>
        <p:sp>
          <p:nvSpPr>
            <p:cNvPr id="268" name="object 5"/>
            <p:cNvSpPr/>
            <p:nvPr/>
          </p:nvSpPr>
          <p:spPr>
            <a:xfrm>
              <a:off x="1757880" y="261360"/>
              <a:ext cx="9955800" cy="672840"/>
            </a:xfrm>
            <a:custGeom>
              <a:avLst/>
              <a:gdLst/>
              <a:ahLst/>
              <a:rect l="l" t="t" r="r" b="b"/>
              <a:pathLst>
                <a:path w="5724525" h="382905">
                  <a:moveTo>
                    <a:pt x="5532882" y="0"/>
                  </a:moveTo>
                  <a:lnTo>
                    <a:pt x="191261" y="0"/>
                  </a:lnTo>
                  <a:lnTo>
                    <a:pt x="147409" y="5049"/>
                  </a:lnTo>
                  <a:lnTo>
                    <a:pt x="107152" y="19434"/>
                  </a:lnTo>
                  <a:lnTo>
                    <a:pt x="71639" y="42007"/>
                  </a:lnTo>
                  <a:lnTo>
                    <a:pt x="42019" y="71623"/>
                  </a:lnTo>
                  <a:lnTo>
                    <a:pt x="19440" y="107135"/>
                  </a:lnTo>
                  <a:lnTo>
                    <a:pt x="5051" y="147397"/>
                  </a:lnTo>
                  <a:lnTo>
                    <a:pt x="0" y="191262"/>
                  </a:lnTo>
                  <a:lnTo>
                    <a:pt x="5051" y="235126"/>
                  </a:lnTo>
                  <a:lnTo>
                    <a:pt x="19440" y="275388"/>
                  </a:lnTo>
                  <a:lnTo>
                    <a:pt x="42019" y="310900"/>
                  </a:lnTo>
                  <a:lnTo>
                    <a:pt x="71639" y="340516"/>
                  </a:lnTo>
                  <a:lnTo>
                    <a:pt x="107152" y="363089"/>
                  </a:lnTo>
                  <a:lnTo>
                    <a:pt x="147409" y="377474"/>
                  </a:lnTo>
                  <a:lnTo>
                    <a:pt x="191261" y="382524"/>
                  </a:lnTo>
                  <a:lnTo>
                    <a:pt x="5532882" y="382524"/>
                  </a:lnTo>
                  <a:lnTo>
                    <a:pt x="5576746" y="377474"/>
                  </a:lnTo>
                  <a:lnTo>
                    <a:pt x="5617008" y="363089"/>
                  </a:lnTo>
                  <a:lnTo>
                    <a:pt x="5652520" y="340516"/>
                  </a:lnTo>
                  <a:lnTo>
                    <a:pt x="5682136" y="310900"/>
                  </a:lnTo>
                  <a:lnTo>
                    <a:pt x="5704709" y="275388"/>
                  </a:lnTo>
                  <a:lnTo>
                    <a:pt x="5719094" y="235126"/>
                  </a:lnTo>
                  <a:lnTo>
                    <a:pt x="5724144" y="191262"/>
                  </a:lnTo>
                  <a:lnTo>
                    <a:pt x="5719094" y="147397"/>
                  </a:lnTo>
                  <a:lnTo>
                    <a:pt x="5704709" y="107135"/>
                  </a:lnTo>
                  <a:lnTo>
                    <a:pt x="5682136" y="71623"/>
                  </a:lnTo>
                  <a:lnTo>
                    <a:pt x="5652520" y="42007"/>
                  </a:lnTo>
                  <a:lnTo>
                    <a:pt x="5617008" y="19434"/>
                  </a:lnTo>
                  <a:lnTo>
                    <a:pt x="5576746" y="5049"/>
                  </a:lnTo>
                  <a:lnTo>
                    <a:pt x="5532882" y="0"/>
                  </a:lnTo>
                  <a:close/>
                </a:path>
              </a:pathLst>
            </a:custGeom>
            <a:solidFill>
              <a:srgbClr val="0f3ad4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" name="object 6"/>
            <p:cNvSpPr/>
            <p:nvPr/>
          </p:nvSpPr>
          <p:spPr>
            <a:xfrm>
              <a:off x="1551240" y="204840"/>
              <a:ext cx="2838960" cy="788040"/>
            </a:xfrm>
            <a:custGeom>
              <a:avLst/>
              <a:gdLst/>
              <a:ahLst/>
              <a:rect l="l" t="t" r="r" b="b"/>
              <a:pathLst>
                <a:path w="1632585" h="448309">
                  <a:moveTo>
                    <a:pt x="1632204" y="224028"/>
                  </a:moveTo>
                  <a:lnTo>
                    <a:pt x="1627644" y="178892"/>
                  </a:lnTo>
                  <a:lnTo>
                    <a:pt x="1614589" y="136842"/>
                  </a:lnTo>
                  <a:lnTo>
                    <a:pt x="1593926" y="98793"/>
                  </a:lnTo>
                  <a:lnTo>
                    <a:pt x="1566570" y="65633"/>
                  </a:lnTo>
                  <a:lnTo>
                    <a:pt x="1533410" y="38277"/>
                  </a:lnTo>
                  <a:lnTo>
                    <a:pt x="1495361" y="17614"/>
                  </a:lnTo>
                  <a:lnTo>
                    <a:pt x="1453311" y="4559"/>
                  </a:lnTo>
                  <a:lnTo>
                    <a:pt x="1408176" y="0"/>
                  </a:lnTo>
                  <a:lnTo>
                    <a:pt x="224028" y="0"/>
                  </a:lnTo>
                  <a:lnTo>
                    <a:pt x="178879" y="4559"/>
                  </a:lnTo>
                  <a:lnTo>
                    <a:pt x="136817" y="17614"/>
                  </a:lnTo>
                  <a:lnTo>
                    <a:pt x="98767" y="38277"/>
                  </a:lnTo>
                  <a:lnTo>
                    <a:pt x="65608" y="65633"/>
                  </a:lnTo>
                  <a:lnTo>
                    <a:pt x="38252" y="98793"/>
                  </a:lnTo>
                  <a:lnTo>
                    <a:pt x="17602" y="136842"/>
                  </a:lnTo>
                  <a:lnTo>
                    <a:pt x="4546" y="178892"/>
                  </a:lnTo>
                  <a:lnTo>
                    <a:pt x="0" y="224028"/>
                  </a:lnTo>
                  <a:lnTo>
                    <a:pt x="4546" y="269176"/>
                  </a:lnTo>
                  <a:lnTo>
                    <a:pt x="17602" y="311226"/>
                  </a:lnTo>
                  <a:lnTo>
                    <a:pt x="38252" y="349275"/>
                  </a:lnTo>
                  <a:lnTo>
                    <a:pt x="65608" y="382435"/>
                  </a:lnTo>
                  <a:lnTo>
                    <a:pt x="98767" y="409790"/>
                  </a:lnTo>
                  <a:lnTo>
                    <a:pt x="136817" y="430453"/>
                  </a:lnTo>
                  <a:lnTo>
                    <a:pt x="178879" y="443509"/>
                  </a:lnTo>
                  <a:lnTo>
                    <a:pt x="224028" y="448056"/>
                  </a:lnTo>
                  <a:lnTo>
                    <a:pt x="1408176" y="448056"/>
                  </a:lnTo>
                  <a:lnTo>
                    <a:pt x="1453311" y="443509"/>
                  </a:lnTo>
                  <a:lnTo>
                    <a:pt x="1495361" y="430453"/>
                  </a:lnTo>
                  <a:lnTo>
                    <a:pt x="1533410" y="409790"/>
                  </a:lnTo>
                  <a:lnTo>
                    <a:pt x="1566570" y="382435"/>
                  </a:lnTo>
                  <a:lnTo>
                    <a:pt x="1593926" y="349275"/>
                  </a:lnTo>
                  <a:lnTo>
                    <a:pt x="1614589" y="311226"/>
                  </a:lnTo>
                  <a:lnTo>
                    <a:pt x="1627644" y="269176"/>
                  </a:lnTo>
                  <a:lnTo>
                    <a:pt x="1632204" y="2240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70" name="object 7"/>
          <p:cNvSpPr/>
          <p:nvPr/>
        </p:nvSpPr>
        <p:spPr>
          <a:xfrm>
            <a:off x="4713840" y="355680"/>
            <a:ext cx="6691320" cy="4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640" bIns="0" anchor="b">
            <a:spAutoFit/>
          </a:bodyPr>
          <a:p>
            <a:pPr marL="16920" algn="ctr">
              <a:lnSpc>
                <a:spcPct val="100000"/>
              </a:lnSpc>
              <a:spcBef>
                <a:spcPts val="139"/>
              </a:spcBef>
              <a:buNone/>
            </a:pPr>
            <a:r>
              <a:rPr b="1" lang="ru-RU" sz="2800" spc="-151" strike="noStrike">
                <a:solidFill>
                  <a:srgbClr val="ffffff"/>
                </a:solidFill>
                <a:latin typeface="Arial"/>
              </a:rPr>
              <a:t>Концепция проекта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71" name="object 10"/>
          <p:cNvSpPr/>
          <p:nvPr/>
        </p:nvSpPr>
        <p:spPr>
          <a:xfrm>
            <a:off x="2677320" y="420840"/>
            <a:ext cx="415440" cy="420480"/>
          </a:xfrm>
          <a:custGeom>
            <a:avLst/>
            <a:gdLst/>
            <a:ahLst/>
            <a:rect l="l" t="t" r="r" b="b"/>
            <a:pathLst>
              <a:path w="312419" h="315595">
                <a:moveTo>
                  <a:pt x="156210" y="0"/>
                </a:moveTo>
                <a:lnTo>
                  <a:pt x="106850" y="8040"/>
                </a:lnTo>
                <a:lnTo>
                  <a:pt x="63971" y="30431"/>
                </a:lnTo>
                <a:lnTo>
                  <a:pt x="30150" y="64574"/>
                </a:lnTo>
                <a:lnTo>
                  <a:pt x="7967" y="107874"/>
                </a:lnTo>
                <a:lnTo>
                  <a:pt x="0" y="157733"/>
                </a:lnTo>
                <a:lnTo>
                  <a:pt x="7967" y="207593"/>
                </a:lnTo>
                <a:lnTo>
                  <a:pt x="30150" y="250893"/>
                </a:lnTo>
                <a:lnTo>
                  <a:pt x="63971" y="285036"/>
                </a:lnTo>
                <a:lnTo>
                  <a:pt x="106850" y="307427"/>
                </a:lnTo>
                <a:lnTo>
                  <a:pt x="156210" y="315467"/>
                </a:lnTo>
                <a:lnTo>
                  <a:pt x="205569" y="307427"/>
                </a:lnTo>
                <a:lnTo>
                  <a:pt x="248448" y="285036"/>
                </a:lnTo>
                <a:lnTo>
                  <a:pt x="282269" y="250893"/>
                </a:lnTo>
                <a:lnTo>
                  <a:pt x="304452" y="207593"/>
                </a:lnTo>
                <a:lnTo>
                  <a:pt x="312419" y="157733"/>
                </a:lnTo>
                <a:lnTo>
                  <a:pt x="304452" y="107874"/>
                </a:lnTo>
                <a:lnTo>
                  <a:pt x="282269" y="64574"/>
                </a:lnTo>
                <a:lnTo>
                  <a:pt x="248448" y="30431"/>
                </a:lnTo>
                <a:lnTo>
                  <a:pt x="205569" y="8040"/>
                </a:lnTo>
                <a:lnTo>
                  <a:pt x="156210" y="0"/>
                </a:lnTo>
                <a:close/>
              </a:path>
            </a:pathLst>
          </a:custGeom>
          <a:solidFill>
            <a:srgbClr val="1956be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sldNum" idx="17"/>
          </p:nvPr>
        </p:nvSpPr>
        <p:spPr>
          <a:xfrm>
            <a:off x="925920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D4112DA-68C1-4A5E-ABC1-9E80AC2A0C9B}" type="slidenum">
              <a:rPr b="0" lang="en-US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273" name="TextBox 1"/>
          <p:cNvSpPr/>
          <p:nvPr/>
        </p:nvSpPr>
        <p:spPr>
          <a:xfrm>
            <a:off x="1876320" y="220680"/>
            <a:ext cx="8526240" cy="9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 cap="all">
                <a:solidFill>
                  <a:srgbClr val="b45f07"/>
                </a:solidFill>
                <a:latin typeface="Arial"/>
              </a:rPr>
              <a:t>Создание Центров общения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 cap="all">
                <a:solidFill>
                  <a:srgbClr val="b45f07"/>
                </a:solidFill>
                <a:latin typeface="Arial"/>
              </a:rPr>
              <a:t>в Хабаровском крае и ЕАО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274" name="Рисунок 62" descr="habarovskii-krai.jpg"/>
          <p:cNvPicPr/>
          <p:nvPr/>
        </p:nvPicPr>
        <p:blipFill>
          <a:blip r:embed="rId1"/>
          <a:stretch/>
        </p:blipFill>
        <p:spPr>
          <a:xfrm>
            <a:off x="1346760" y="1330200"/>
            <a:ext cx="3154680" cy="5242680"/>
          </a:xfrm>
          <a:prstGeom prst="rect">
            <a:avLst/>
          </a:prstGeom>
          <a:ln w="0">
            <a:noFill/>
          </a:ln>
        </p:spPr>
      </p:pic>
      <p:sp>
        <p:nvSpPr>
          <p:cNvPr id="275" name="object 36"/>
          <p:cNvSpPr/>
          <p:nvPr/>
        </p:nvSpPr>
        <p:spPr>
          <a:xfrm>
            <a:off x="5060160" y="1482120"/>
            <a:ext cx="439200" cy="501120"/>
          </a:xfrm>
          <a:custGeom>
            <a:avLst/>
            <a:gdLst/>
            <a:ahLst/>
            <a:rect l="l" t="t" r="r" b="b"/>
            <a:pathLst>
              <a:path w="329565" h="376555">
                <a:moveTo>
                  <a:pt x="284861" y="120904"/>
                </a:moveTo>
                <a:lnTo>
                  <a:pt x="275336" y="73888"/>
                </a:lnTo>
                <a:lnTo>
                  <a:pt x="269951" y="65913"/>
                </a:lnTo>
                <a:lnTo>
                  <a:pt x="249389" y="35458"/>
                </a:lnTo>
                <a:lnTo>
                  <a:pt x="218567" y="14681"/>
                </a:lnTo>
                <a:lnTo>
                  <a:pt x="218567" y="115709"/>
                </a:lnTo>
                <a:lnTo>
                  <a:pt x="217754" y="131622"/>
                </a:lnTo>
                <a:lnTo>
                  <a:pt x="194170" y="166738"/>
                </a:lnTo>
                <a:lnTo>
                  <a:pt x="163830" y="175895"/>
                </a:lnTo>
                <a:lnTo>
                  <a:pt x="156718" y="175895"/>
                </a:lnTo>
                <a:lnTo>
                  <a:pt x="118021" y="151447"/>
                </a:lnTo>
                <a:lnTo>
                  <a:pt x="108737" y="120904"/>
                </a:lnTo>
                <a:lnTo>
                  <a:pt x="113080" y="99529"/>
                </a:lnTo>
                <a:lnTo>
                  <a:pt x="124866" y="82080"/>
                </a:lnTo>
                <a:lnTo>
                  <a:pt x="142367" y="70294"/>
                </a:lnTo>
                <a:lnTo>
                  <a:pt x="163830" y="65913"/>
                </a:lnTo>
                <a:lnTo>
                  <a:pt x="179946" y="68338"/>
                </a:lnTo>
                <a:lnTo>
                  <a:pt x="194373" y="75222"/>
                </a:lnTo>
                <a:lnTo>
                  <a:pt x="206222" y="85953"/>
                </a:lnTo>
                <a:lnTo>
                  <a:pt x="214630" y="99949"/>
                </a:lnTo>
                <a:lnTo>
                  <a:pt x="218567" y="115709"/>
                </a:lnTo>
                <a:lnTo>
                  <a:pt x="218567" y="14681"/>
                </a:lnTo>
                <a:lnTo>
                  <a:pt x="210921" y="9525"/>
                </a:lnTo>
                <a:lnTo>
                  <a:pt x="163830" y="0"/>
                </a:lnTo>
                <a:lnTo>
                  <a:pt x="117030" y="9359"/>
                </a:lnTo>
                <a:lnTo>
                  <a:pt x="78486" y="35026"/>
                </a:lnTo>
                <a:lnTo>
                  <a:pt x="52324" y="73406"/>
                </a:lnTo>
                <a:lnTo>
                  <a:pt x="42697" y="120904"/>
                </a:lnTo>
                <a:lnTo>
                  <a:pt x="44132" y="139738"/>
                </a:lnTo>
                <a:lnTo>
                  <a:pt x="48425" y="157657"/>
                </a:lnTo>
                <a:lnTo>
                  <a:pt x="55549" y="174866"/>
                </a:lnTo>
                <a:lnTo>
                  <a:pt x="65354" y="191262"/>
                </a:lnTo>
                <a:lnTo>
                  <a:pt x="154559" y="330200"/>
                </a:lnTo>
                <a:lnTo>
                  <a:pt x="156718" y="333629"/>
                </a:lnTo>
                <a:lnTo>
                  <a:pt x="160274" y="335280"/>
                </a:lnTo>
                <a:lnTo>
                  <a:pt x="167386" y="335280"/>
                </a:lnTo>
                <a:lnTo>
                  <a:pt x="170942" y="333629"/>
                </a:lnTo>
                <a:lnTo>
                  <a:pt x="173101" y="330200"/>
                </a:lnTo>
                <a:lnTo>
                  <a:pt x="262636" y="190881"/>
                </a:lnTo>
                <a:lnTo>
                  <a:pt x="271564" y="175895"/>
                </a:lnTo>
                <a:lnTo>
                  <a:pt x="272224" y="174790"/>
                </a:lnTo>
                <a:lnTo>
                  <a:pt x="279222" y="157568"/>
                </a:lnTo>
                <a:lnTo>
                  <a:pt x="283476" y="139509"/>
                </a:lnTo>
                <a:lnTo>
                  <a:pt x="284861" y="120904"/>
                </a:lnTo>
                <a:close/>
              </a:path>
              <a:path w="329565" h="376555">
                <a:moveTo>
                  <a:pt x="329184" y="310007"/>
                </a:moveTo>
                <a:lnTo>
                  <a:pt x="323710" y="292188"/>
                </a:lnTo>
                <a:lnTo>
                  <a:pt x="308038" y="276402"/>
                </a:lnTo>
                <a:lnTo>
                  <a:pt x="283210" y="263169"/>
                </a:lnTo>
                <a:lnTo>
                  <a:pt x="250317" y="252984"/>
                </a:lnTo>
                <a:lnTo>
                  <a:pt x="195072" y="340106"/>
                </a:lnTo>
                <a:lnTo>
                  <a:pt x="188950" y="347472"/>
                </a:lnTo>
                <a:lnTo>
                  <a:pt x="181546" y="352742"/>
                </a:lnTo>
                <a:lnTo>
                  <a:pt x="173278" y="355930"/>
                </a:lnTo>
                <a:lnTo>
                  <a:pt x="164592" y="356997"/>
                </a:lnTo>
                <a:lnTo>
                  <a:pt x="155892" y="355930"/>
                </a:lnTo>
                <a:lnTo>
                  <a:pt x="147624" y="352742"/>
                </a:lnTo>
                <a:lnTo>
                  <a:pt x="140220" y="347472"/>
                </a:lnTo>
                <a:lnTo>
                  <a:pt x="134112" y="340106"/>
                </a:lnTo>
                <a:lnTo>
                  <a:pt x="78701" y="252984"/>
                </a:lnTo>
                <a:lnTo>
                  <a:pt x="45859" y="263220"/>
                </a:lnTo>
                <a:lnTo>
                  <a:pt x="21094" y="276453"/>
                </a:lnTo>
                <a:lnTo>
                  <a:pt x="5448" y="292214"/>
                </a:lnTo>
                <a:lnTo>
                  <a:pt x="0" y="310007"/>
                </a:lnTo>
                <a:lnTo>
                  <a:pt x="14490" y="338607"/>
                </a:lnTo>
                <a:lnTo>
                  <a:pt x="52374" y="359410"/>
                </a:lnTo>
                <a:lnTo>
                  <a:pt x="105206" y="372122"/>
                </a:lnTo>
                <a:lnTo>
                  <a:pt x="164592" y="376428"/>
                </a:lnTo>
                <a:lnTo>
                  <a:pt x="223951" y="372122"/>
                </a:lnTo>
                <a:lnTo>
                  <a:pt x="276783" y="359410"/>
                </a:lnTo>
                <a:lnTo>
                  <a:pt x="314680" y="338607"/>
                </a:lnTo>
                <a:lnTo>
                  <a:pt x="329184" y="310007"/>
                </a:lnTo>
                <a:close/>
              </a:path>
            </a:pathLst>
          </a:custGeom>
          <a:solidFill>
            <a:srgbClr val="0881fa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6" name="object 36"/>
          <p:cNvSpPr/>
          <p:nvPr/>
        </p:nvSpPr>
        <p:spPr>
          <a:xfrm>
            <a:off x="5086440" y="2312640"/>
            <a:ext cx="439200" cy="501120"/>
          </a:xfrm>
          <a:custGeom>
            <a:avLst/>
            <a:gdLst/>
            <a:ahLst/>
            <a:rect l="l" t="t" r="r" b="b"/>
            <a:pathLst>
              <a:path w="329565" h="376555">
                <a:moveTo>
                  <a:pt x="284861" y="120904"/>
                </a:moveTo>
                <a:lnTo>
                  <a:pt x="275336" y="73888"/>
                </a:lnTo>
                <a:lnTo>
                  <a:pt x="269951" y="65913"/>
                </a:lnTo>
                <a:lnTo>
                  <a:pt x="249389" y="35458"/>
                </a:lnTo>
                <a:lnTo>
                  <a:pt x="218567" y="14681"/>
                </a:lnTo>
                <a:lnTo>
                  <a:pt x="218567" y="115709"/>
                </a:lnTo>
                <a:lnTo>
                  <a:pt x="217754" y="131622"/>
                </a:lnTo>
                <a:lnTo>
                  <a:pt x="194170" y="166738"/>
                </a:lnTo>
                <a:lnTo>
                  <a:pt x="163830" y="175895"/>
                </a:lnTo>
                <a:lnTo>
                  <a:pt x="156718" y="175895"/>
                </a:lnTo>
                <a:lnTo>
                  <a:pt x="118021" y="151447"/>
                </a:lnTo>
                <a:lnTo>
                  <a:pt x="108737" y="120904"/>
                </a:lnTo>
                <a:lnTo>
                  <a:pt x="113080" y="99529"/>
                </a:lnTo>
                <a:lnTo>
                  <a:pt x="124866" y="82080"/>
                </a:lnTo>
                <a:lnTo>
                  <a:pt x="142367" y="70294"/>
                </a:lnTo>
                <a:lnTo>
                  <a:pt x="163830" y="65913"/>
                </a:lnTo>
                <a:lnTo>
                  <a:pt x="179946" y="68338"/>
                </a:lnTo>
                <a:lnTo>
                  <a:pt x="194373" y="75222"/>
                </a:lnTo>
                <a:lnTo>
                  <a:pt x="206222" y="85953"/>
                </a:lnTo>
                <a:lnTo>
                  <a:pt x="214630" y="99949"/>
                </a:lnTo>
                <a:lnTo>
                  <a:pt x="218567" y="115709"/>
                </a:lnTo>
                <a:lnTo>
                  <a:pt x="218567" y="14681"/>
                </a:lnTo>
                <a:lnTo>
                  <a:pt x="210921" y="9525"/>
                </a:lnTo>
                <a:lnTo>
                  <a:pt x="163830" y="0"/>
                </a:lnTo>
                <a:lnTo>
                  <a:pt x="117030" y="9359"/>
                </a:lnTo>
                <a:lnTo>
                  <a:pt x="78486" y="35026"/>
                </a:lnTo>
                <a:lnTo>
                  <a:pt x="52324" y="73406"/>
                </a:lnTo>
                <a:lnTo>
                  <a:pt x="42697" y="120904"/>
                </a:lnTo>
                <a:lnTo>
                  <a:pt x="44132" y="139738"/>
                </a:lnTo>
                <a:lnTo>
                  <a:pt x="48425" y="157657"/>
                </a:lnTo>
                <a:lnTo>
                  <a:pt x="55549" y="174866"/>
                </a:lnTo>
                <a:lnTo>
                  <a:pt x="65354" y="191262"/>
                </a:lnTo>
                <a:lnTo>
                  <a:pt x="154559" y="330200"/>
                </a:lnTo>
                <a:lnTo>
                  <a:pt x="156718" y="333629"/>
                </a:lnTo>
                <a:lnTo>
                  <a:pt x="160274" y="335280"/>
                </a:lnTo>
                <a:lnTo>
                  <a:pt x="167386" y="335280"/>
                </a:lnTo>
                <a:lnTo>
                  <a:pt x="170942" y="333629"/>
                </a:lnTo>
                <a:lnTo>
                  <a:pt x="173101" y="330200"/>
                </a:lnTo>
                <a:lnTo>
                  <a:pt x="262636" y="190881"/>
                </a:lnTo>
                <a:lnTo>
                  <a:pt x="271564" y="175895"/>
                </a:lnTo>
                <a:lnTo>
                  <a:pt x="272224" y="174790"/>
                </a:lnTo>
                <a:lnTo>
                  <a:pt x="279222" y="157568"/>
                </a:lnTo>
                <a:lnTo>
                  <a:pt x="283476" y="139509"/>
                </a:lnTo>
                <a:lnTo>
                  <a:pt x="284861" y="120904"/>
                </a:lnTo>
                <a:close/>
              </a:path>
              <a:path w="329565" h="376555">
                <a:moveTo>
                  <a:pt x="329184" y="310007"/>
                </a:moveTo>
                <a:lnTo>
                  <a:pt x="323710" y="292188"/>
                </a:lnTo>
                <a:lnTo>
                  <a:pt x="308038" y="276402"/>
                </a:lnTo>
                <a:lnTo>
                  <a:pt x="283210" y="263169"/>
                </a:lnTo>
                <a:lnTo>
                  <a:pt x="250317" y="252984"/>
                </a:lnTo>
                <a:lnTo>
                  <a:pt x="195072" y="340106"/>
                </a:lnTo>
                <a:lnTo>
                  <a:pt x="188950" y="347472"/>
                </a:lnTo>
                <a:lnTo>
                  <a:pt x="181546" y="352742"/>
                </a:lnTo>
                <a:lnTo>
                  <a:pt x="173278" y="355930"/>
                </a:lnTo>
                <a:lnTo>
                  <a:pt x="164592" y="356997"/>
                </a:lnTo>
                <a:lnTo>
                  <a:pt x="155892" y="355930"/>
                </a:lnTo>
                <a:lnTo>
                  <a:pt x="147624" y="352742"/>
                </a:lnTo>
                <a:lnTo>
                  <a:pt x="140220" y="347472"/>
                </a:lnTo>
                <a:lnTo>
                  <a:pt x="134112" y="340106"/>
                </a:lnTo>
                <a:lnTo>
                  <a:pt x="78701" y="252984"/>
                </a:lnTo>
                <a:lnTo>
                  <a:pt x="45859" y="263220"/>
                </a:lnTo>
                <a:lnTo>
                  <a:pt x="21094" y="276453"/>
                </a:lnTo>
                <a:lnTo>
                  <a:pt x="5448" y="292214"/>
                </a:lnTo>
                <a:lnTo>
                  <a:pt x="0" y="310007"/>
                </a:lnTo>
                <a:lnTo>
                  <a:pt x="14490" y="338607"/>
                </a:lnTo>
                <a:lnTo>
                  <a:pt x="52374" y="359410"/>
                </a:lnTo>
                <a:lnTo>
                  <a:pt x="105206" y="372122"/>
                </a:lnTo>
                <a:lnTo>
                  <a:pt x="164592" y="376428"/>
                </a:lnTo>
                <a:lnTo>
                  <a:pt x="223951" y="372122"/>
                </a:lnTo>
                <a:lnTo>
                  <a:pt x="276783" y="359410"/>
                </a:lnTo>
                <a:lnTo>
                  <a:pt x="314680" y="338607"/>
                </a:lnTo>
                <a:lnTo>
                  <a:pt x="329184" y="310007"/>
                </a:lnTo>
                <a:close/>
              </a:path>
            </a:pathLst>
          </a:custGeom>
          <a:solidFill>
            <a:srgbClr val="0881fa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7" name="object 36"/>
          <p:cNvSpPr/>
          <p:nvPr/>
        </p:nvSpPr>
        <p:spPr>
          <a:xfrm>
            <a:off x="5070600" y="3227040"/>
            <a:ext cx="439200" cy="501120"/>
          </a:xfrm>
          <a:custGeom>
            <a:avLst/>
            <a:gdLst/>
            <a:ahLst/>
            <a:rect l="l" t="t" r="r" b="b"/>
            <a:pathLst>
              <a:path w="329565" h="376555">
                <a:moveTo>
                  <a:pt x="284861" y="120904"/>
                </a:moveTo>
                <a:lnTo>
                  <a:pt x="275336" y="73888"/>
                </a:lnTo>
                <a:lnTo>
                  <a:pt x="269951" y="65913"/>
                </a:lnTo>
                <a:lnTo>
                  <a:pt x="249389" y="35458"/>
                </a:lnTo>
                <a:lnTo>
                  <a:pt x="218567" y="14681"/>
                </a:lnTo>
                <a:lnTo>
                  <a:pt x="218567" y="115709"/>
                </a:lnTo>
                <a:lnTo>
                  <a:pt x="217754" y="131622"/>
                </a:lnTo>
                <a:lnTo>
                  <a:pt x="194170" y="166738"/>
                </a:lnTo>
                <a:lnTo>
                  <a:pt x="163830" y="175895"/>
                </a:lnTo>
                <a:lnTo>
                  <a:pt x="156718" y="175895"/>
                </a:lnTo>
                <a:lnTo>
                  <a:pt x="118021" y="151447"/>
                </a:lnTo>
                <a:lnTo>
                  <a:pt x="108737" y="120904"/>
                </a:lnTo>
                <a:lnTo>
                  <a:pt x="113080" y="99529"/>
                </a:lnTo>
                <a:lnTo>
                  <a:pt x="124866" y="82080"/>
                </a:lnTo>
                <a:lnTo>
                  <a:pt x="142367" y="70294"/>
                </a:lnTo>
                <a:lnTo>
                  <a:pt x="163830" y="65913"/>
                </a:lnTo>
                <a:lnTo>
                  <a:pt x="179946" y="68338"/>
                </a:lnTo>
                <a:lnTo>
                  <a:pt x="194373" y="75222"/>
                </a:lnTo>
                <a:lnTo>
                  <a:pt x="206222" y="85953"/>
                </a:lnTo>
                <a:lnTo>
                  <a:pt x="214630" y="99949"/>
                </a:lnTo>
                <a:lnTo>
                  <a:pt x="218567" y="115709"/>
                </a:lnTo>
                <a:lnTo>
                  <a:pt x="218567" y="14681"/>
                </a:lnTo>
                <a:lnTo>
                  <a:pt x="210921" y="9525"/>
                </a:lnTo>
                <a:lnTo>
                  <a:pt x="163830" y="0"/>
                </a:lnTo>
                <a:lnTo>
                  <a:pt x="117030" y="9359"/>
                </a:lnTo>
                <a:lnTo>
                  <a:pt x="78486" y="35026"/>
                </a:lnTo>
                <a:lnTo>
                  <a:pt x="52324" y="73406"/>
                </a:lnTo>
                <a:lnTo>
                  <a:pt x="42697" y="120904"/>
                </a:lnTo>
                <a:lnTo>
                  <a:pt x="44132" y="139738"/>
                </a:lnTo>
                <a:lnTo>
                  <a:pt x="48425" y="157657"/>
                </a:lnTo>
                <a:lnTo>
                  <a:pt x="55549" y="174866"/>
                </a:lnTo>
                <a:lnTo>
                  <a:pt x="65354" y="191262"/>
                </a:lnTo>
                <a:lnTo>
                  <a:pt x="154559" y="330200"/>
                </a:lnTo>
                <a:lnTo>
                  <a:pt x="156718" y="333629"/>
                </a:lnTo>
                <a:lnTo>
                  <a:pt x="160274" y="335280"/>
                </a:lnTo>
                <a:lnTo>
                  <a:pt x="167386" y="335280"/>
                </a:lnTo>
                <a:lnTo>
                  <a:pt x="170942" y="333629"/>
                </a:lnTo>
                <a:lnTo>
                  <a:pt x="173101" y="330200"/>
                </a:lnTo>
                <a:lnTo>
                  <a:pt x="262636" y="190881"/>
                </a:lnTo>
                <a:lnTo>
                  <a:pt x="271564" y="175895"/>
                </a:lnTo>
                <a:lnTo>
                  <a:pt x="272224" y="174790"/>
                </a:lnTo>
                <a:lnTo>
                  <a:pt x="279222" y="157568"/>
                </a:lnTo>
                <a:lnTo>
                  <a:pt x="283476" y="139509"/>
                </a:lnTo>
                <a:lnTo>
                  <a:pt x="284861" y="120904"/>
                </a:lnTo>
                <a:close/>
              </a:path>
              <a:path w="329565" h="376555">
                <a:moveTo>
                  <a:pt x="329184" y="310007"/>
                </a:moveTo>
                <a:lnTo>
                  <a:pt x="323710" y="292188"/>
                </a:lnTo>
                <a:lnTo>
                  <a:pt x="308038" y="276402"/>
                </a:lnTo>
                <a:lnTo>
                  <a:pt x="283210" y="263169"/>
                </a:lnTo>
                <a:lnTo>
                  <a:pt x="250317" y="252984"/>
                </a:lnTo>
                <a:lnTo>
                  <a:pt x="195072" y="340106"/>
                </a:lnTo>
                <a:lnTo>
                  <a:pt x="188950" y="347472"/>
                </a:lnTo>
                <a:lnTo>
                  <a:pt x="181546" y="352742"/>
                </a:lnTo>
                <a:lnTo>
                  <a:pt x="173278" y="355930"/>
                </a:lnTo>
                <a:lnTo>
                  <a:pt x="164592" y="356997"/>
                </a:lnTo>
                <a:lnTo>
                  <a:pt x="155892" y="355930"/>
                </a:lnTo>
                <a:lnTo>
                  <a:pt x="147624" y="352742"/>
                </a:lnTo>
                <a:lnTo>
                  <a:pt x="140220" y="347472"/>
                </a:lnTo>
                <a:lnTo>
                  <a:pt x="134112" y="340106"/>
                </a:lnTo>
                <a:lnTo>
                  <a:pt x="78701" y="252984"/>
                </a:lnTo>
                <a:lnTo>
                  <a:pt x="45859" y="263220"/>
                </a:lnTo>
                <a:lnTo>
                  <a:pt x="21094" y="276453"/>
                </a:lnTo>
                <a:lnTo>
                  <a:pt x="5448" y="292214"/>
                </a:lnTo>
                <a:lnTo>
                  <a:pt x="0" y="310007"/>
                </a:lnTo>
                <a:lnTo>
                  <a:pt x="14490" y="338607"/>
                </a:lnTo>
                <a:lnTo>
                  <a:pt x="52374" y="359410"/>
                </a:lnTo>
                <a:lnTo>
                  <a:pt x="105206" y="372122"/>
                </a:lnTo>
                <a:lnTo>
                  <a:pt x="164592" y="376428"/>
                </a:lnTo>
                <a:lnTo>
                  <a:pt x="223951" y="372122"/>
                </a:lnTo>
                <a:lnTo>
                  <a:pt x="276783" y="359410"/>
                </a:lnTo>
                <a:lnTo>
                  <a:pt x="314680" y="338607"/>
                </a:lnTo>
                <a:lnTo>
                  <a:pt x="329184" y="310007"/>
                </a:lnTo>
                <a:close/>
              </a:path>
            </a:pathLst>
          </a:custGeom>
          <a:solidFill>
            <a:srgbClr val="0881fa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8" name="object 36"/>
          <p:cNvSpPr/>
          <p:nvPr/>
        </p:nvSpPr>
        <p:spPr>
          <a:xfrm>
            <a:off x="5086440" y="4251600"/>
            <a:ext cx="439200" cy="501120"/>
          </a:xfrm>
          <a:custGeom>
            <a:avLst/>
            <a:gdLst/>
            <a:ahLst/>
            <a:rect l="l" t="t" r="r" b="b"/>
            <a:pathLst>
              <a:path w="329565" h="376555">
                <a:moveTo>
                  <a:pt x="284861" y="120904"/>
                </a:moveTo>
                <a:lnTo>
                  <a:pt x="275336" y="73888"/>
                </a:lnTo>
                <a:lnTo>
                  <a:pt x="269951" y="65913"/>
                </a:lnTo>
                <a:lnTo>
                  <a:pt x="249389" y="35458"/>
                </a:lnTo>
                <a:lnTo>
                  <a:pt x="218567" y="14681"/>
                </a:lnTo>
                <a:lnTo>
                  <a:pt x="218567" y="115709"/>
                </a:lnTo>
                <a:lnTo>
                  <a:pt x="217754" y="131622"/>
                </a:lnTo>
                <a:lnTo>
                  <a:pt x="194170" y="166738"/>
                </a:lnTo>
                <a:lnTo>
                  <a:pt x="163830" y="175895"/>
                </a:lnTo>
                <a:lnTo>
                  <a:pt x="156718" y="175895"/>
                </a:lnTo>
                <a:lnTo>
                  <a:pt x="118021" y="151447"/>
                </a:lnTo>
                <a:lnTo>
                  <a:pt x="108737" y="120904"/>
                </a:lnTo>
                <a:lnTo>
                  <a:pt x="113080" y="99529"/>
                </a:lnTo>
                <a:lnTo>
                  <a:pt x="124866" y="82080"/>
                </a:lnTo>
                <a:lnTo>
                  <a:pt x="142367" y="70294"/>
                </a:lnTo>
                <a:lnTo>
                  <a:pt x="163830" y="65913"/>
                </a:lnTo>
                <a:lnTo>
                  <a:pt x="179946" y="68338"/>
                </a:lnTo>
                <a:lnTo>
                  <a:pt x="194373" y="75222"/>
                </a:lnTo>
                <a:lnTo>
                  <a:pt x="206222" y="85953"/>
                </a:lnTo>
                <a:lnTo>
                  <a:pt x="214630" y="99949"/>
                </a:lnTo>
                <a:lnTo>
                  <a:pt x="218567" y="115709"/>
                </a:lnTo>
                <a:lnTo>
                  <a:pt x="218567" y="14681"/>
                </a:lnTo>
                <a:lnTo>
                  <a:pt x="210921" y="9525"/>
                </a:lnTo>
                <a:lnTo>
                  <a:pt x="163830" y="0"/>
                </a:lnTo>
                <a:lnTo>
                  <a:pt x="117030" y="9359"/>
                </a:lnTo>
                <a:lnTo>
                  <a:pt x="78486" y="35026"/>
                </a:lnTo>
                <a:lnTo>
                  <a:pt x="52324" y="73406"/>
                </a:lnTo>
                <a:lnTo>
                  <a:pt x="42697" y="120904"/>
                </a:lnTo>
                <a:lnTo>
                  <a:pt x="44132" y="139738"/>
                </a:lnTo>
                <a:lnTo>
                  <a:pt x="48425" y="157657"/>
                </a:lnTo>
                <a:lnTo>
                  <a:pt x="55549" y="174866"/>
                </a:lnTo>
                <a:lnTo>
                  <a:pt x="65354" y="191262"/>
                </a:lnTo>
                <a:lnTo>
                  <a:pt x="154559" y="330200"/>
                </a:lnTo>
                <a:lnTo>
                  <a:pt x="156718" y="333629"/>
                </a:lnTo>
                <a:lnTo>
                  <a:pt x="160274" y="335280"/>
                </a:lnTo>
                <a:lnTo>
                  <a:pt x="167386" y="335280"/>
                </a:lnTo>
                <a:lnTo>
                  <a:pt x="170942" y="333629"/>
                </a:lnTo>
                <a:lnTo>
                  <a:pt x="173101" y="330200"/>
                </a:lnTo>
                <a:lnTo>
                  <a:pt x="262636" y="190881"/>
                </a:lnTo>
                <a:lnTo>
                  <a:pt x="271564" y="175895"/>
                </a:lnTo>
                <a:lnTo>
                  <a:pt x="272224" y="174790"/>
                </a:lnTo>
                <a:lnTo>
                  <a:pt x="279222" y="157568"/>
                </a:lnTo>
                <a:lnTo>
                  <a:pt x="283476" y="139509"/>
                </a:lnTo>
                <a:lnTo>
                  <a:pt x="284861" y="120904"/>
                </a:lnTo>
                <a:close/>
              </a:path>
              <a:path w="329565" h="376555">
                <a:moveTo>
                  <a:pt x="329184" y="310007"/>
                </a:moveTo>
                <a:lnTo>
                  <a:pt x="323710" y="292188"/>
                </a:lnTo>
                <a:lnTo>
                  <a:pt x="308038" y="276402"/>
                </a:lnTo>
                <a:lnTo>
                  <a:pt x="283210" y="263169"/>
                </a:lnTo>
                <a:lnTo>
                  <a:pt x="250317" y="252984"/>
                </a:lnTo>
                <a:lnTo>
                  <a:pt x="195072" y="340106"/>
                </a:lnTo>
                <a:lnTo>
                  <a:pt x="188950" y="347472"/>
                </a:lnTo>
                <a:lnTo>
                  <a:pt x="181546" y="352742"/>
                </a:lnTo>
                <a:lnTo>
                  <a:pt x="173278" y="355930"/>
                </a:lnTo>
                <a:lnTo>
                  <a:pt x="164592" y="356997"/>
                </a:lnTo>
                <a:lnTo>
                  <a:pt x="155892" y="355930"/>
                </a:lnTo>
                <a:lnTo>
                  <a:pt x="147624" y="352742"/>
                </a:lnTo>
                <a:lnTo>
                  <a:pt x="140220" y="347472"/>
                </a:lnTo>
                <a:lnTo>
                  <a:pt x="134112" y="340106"/>
                </a:lnTo>
                <a:lnTo>
                  <a:pt x="78701" y="252984"/>
                </a:lnTo>
                <a:lnTo>
                  <a:pt x="45859" y="263220"/>
                </a:lnTo>
                <a:lnTo>
                  <a:pt x="21094" y="276453"/>
                </a:lnTo>
                <a:lnTo>
                  <a:pt x="5448" y="292214"/>
                </a:lnTo>
                <a:lnTo>
                  <a:pt x="0" y="310007"/>
                </a:lnTo>
                <a:lnTo>
                  <a:pt x="14490" y="338607"/>
                </a:lnTo>
                <a:lnTo>
                  <a:pt x="52374" y="359410"/>
                </a:lnTo>
                <a:lnTo>
                  <a:pt x="105206" y="372122"/>
                </a:lnTo>
                <a:lnTo>
                  <a:pt x="164592" y="376428"/>
                </a:lnTo>
                <a:lnTo>
                  <a:pt x="223951" y="372122"/>
                </a:lnTo>
                <a:lnTo>
                  <a:pt x="276783" y="359410"/>
                </a:lnTo>
                <a:lnTo>
                  <a:pt x="314680" y="338607"/>
                </a:lnTo>
                <a:lnTo>
                  <a:pt x="329184" y="310007"/>
                </a:lnTo>
                <a:close/>
              </a:path>
            </a:pathLst>
          </a:custGeom>
          <a:solidFill>
            <a:srgbClr val="0881fa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9" name="TextBox 69"/>
          <p:cNvSpPr/>
          <p:nvPr/>
        </p:nvSpPr>
        <p:spPr>
          <a:xfrm>
            <a:off x="5659920" y="1576440"/>
            <a:ext cx="3058200" cy="363960"/>
          </a:xfrm>
          <a:prstGeom prst="rect">
            <a:avLst/>
          </a:prstGeom>
          <a:gradFill rotWithShape="0">
            <a:gsLst>
              <a:gs pos="0">
                <a:srgbClr val="ffcb91"/>
              </a:gs>
              <a:gs pos="100000">
                <a:srgbClr val="ffe7cf"/>
              </a:gs>
            </a:gsLst>
            <a:lin ang="16200000"/>
          </a:gradFill>
          <a:ln>
            <a:solidFill>
              <a:srgbClr val="db9d3f"/>
            </a:solidFill>
            <a:round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г. Хабаровск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80" name="TextBox 70"/>
          <p:cNvSpPr/>
          <p:nvPr/>
        </p:nvSpPr>
        <p:spPr>
          <a:xfrm>
            <a:off x="5612400" y="2412000"/>
            <a:ext cx="6321600" cy="363960"/>
          </a:xfrm>
          <a:prstGeom prst="rect">
            <a:avLst/>
          </a:prstGeom>
          <a:gradFill rotWithShape="0">
            <a:gsLst>
              <a:gs pos="0">
                <a:srgbClr val="ffcb91"/>
              </a:gs>
              <a:gs pos="100000">
                <a:srgbClr val="ffe7cf"/>
              </a:gs>
            </a:gsLst>
            <a:lin ang="16200000"/>
          </a:gradFill>
          <a:ln>
            <a:solidFill>
              <a:srgbClr val="db9d3f"/>
            </a:solidFill>
            <a:round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с. Троицкое Нанайского района Хабаровского края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81" name="TextBox 71"/>
          <p:cNvSpPr/>
          <p:nvPr/>
        </p:nvSpPr>
        <p:spPr>
          <a:xfrm>
            <a:off x="5675760" y="3326400"/>
            <a:ext cx="3042360" cy="363960"/>
          </a:xfrm>
          <a:prstGeom prst="rect">
            <a:avLst/>
          </a:prstGeom>
          <a:gradFill rotWithShape="0">
            <a:gsLst>
              <a:gs pos="0">
                <a:srgbClr val="ffcb91"/>
              </a:gs>
              <a:gs pos="100000">
                <a:srgbClr val="ffe7cf"/>
              </a:gs>
            </a:gsLst>
            <a:lin ang="16200000"/>
          </a:gradFill>
          <a:ln>
            <a:solidFill>
              <a:srgbClr val="db9d3f"/>
            </a:solidFill>
            <a:round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г. Биробиджан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82" name="TextBox 72"/>
          <p:cNvSpPr/>
          <p:nvPr/>
        </p:nvSpPr>
        <p:spPr>
          <a:xfrm>
            <a:off x="5659920" y="4351320"/>
            <a:ext cx="3074040" cy="363960"/>
          </a:xfrm>
          <a:prstGeom prst="rect">
            <a:avLst/>
          </a:prstGeom>
          <a:gradFill rotWithShape="0">
            <a:gsLst>
              <a:gs pos="0">
                <a:srgbClr val="ffcb91"/>
              </a:gs>
              <a:gs pos="100000">
                <a:srgbClr val="ffe7cf"/>
              </a:gs>
            </a:gsLst>
            <a:lin ang="16200000"/>
          </a:gradFill>
          <a:ln>
            <a:solidFill>
              <a:srgbClr val="db9d3f"/>
            </a:solidFill>
            <a:round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с. Ленинское ЕАО </a:t>
            </a:r>
            <a:endParaRPr b="0" lang="ru-RU" sz="1800" spc="-1" strike="noStrike">
              <a:latin typeface="Arial"/>
            </a:endParaRPr>
          </a:p>
        </p:txBody>
      </p:sp>
      <p:grpSp>
        <p:nvGrpSpPr>
          <p:cNvPr id="283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284" name="object 5" descr=""/>
            <p:cNvPicPr/>
            <p:nvPr/>
          </p:nvPicPr>
          <p:blipFill>
            <a:blip r:embed="rId2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85" name="object 6" descr=""/>
            <p:cNvPicPr/>
            <p:nvPr/>
          </p:nvPicPr>
          <p:blipFill>
            <a:blip r:embed="rId3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286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87" name="object 8" descr=""/>
            <p:cNvPicPr/>
            <p:nvPr/>
          </p:nvPicPr>
          <p:blipFill>
            <a:blip r:embed="rId4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88" name="object 9" descr=""/>
            <p:cNvPicPr/>
            <p:nvPr/>
          </p:nvPicPr>
          <p:blipFill>
            <a:blip r:embed="rId5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289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90" name="object 11" descr=""/>
            <p:cNvPicPr/>
            <p:nvPr/>
          </p:nvPicPr>
          <p:blipFill>
            <a:blip r:embed="rId6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91" name="object 12" descr=""/>
            <p:cNvPicPr/>
            <p:nvPr/>
          </p:nvPicPr>
          <p:blipFill>
            <a:blip r:embed="rId7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92" name="object 13" descr=""/>
            <p:cNvPicPr/>
            <p:nvPr/>
          </p:nvPicPr>
          <p:blipFill>
            <a:blip r:embed="rId8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93" name="object 14" descr=""/>
            <p:cNvPicPr/>
            <p:nvPr/>
          </p:nvPicPr>
          <p:blipFill>
            <a:blip r:embed="rId9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94" name="object 15" descr=""/>
            <p:cNvPicPr/>
            <p:nvPr/>
          </p:nvPicPr>
          <p:blipFill>
            <a:blip r:embed="rId10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295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96" name="object 17" descr=""/>
            <p:cNvPicPr/>
            <p:nvPr/>
          </p:nvPicPr>
          <p:blipFill>
            <a:blip r:embed="rId11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object 18"/>
          <p:cNvSpPr/>
          <p:nvPr/>
        </p:nvSpPr>
        <p:spPr>
          <a:xfrm>
            <a:off x="8351640" y="1620720"/>
            <a:ext cx="45360" cy="1086120"/>
          </a:xfrm>
          <a:custGeom>
            <a:avLst/>
            <a:gdLst/>
            <a:ahLst/>
            <a:rect l="l" t="t" r="r" b="b"/>
            <a:pathLst>
              <a:path w="0" h="1063625">
                <a:moveTo>
                  <a:pt x="0" y="1063371"/>
                </a:moveTo>
                <a:lnTo>
                  <a:pt x="0" y="0"/>
                </a:lnTo>
              </a:path>
            </a:pathLst>
          </a:custGeom>
          <a:noFill/>
          <a:ln w="28956">
            <a:solidFill>
              <a:srgbClr val="d0ce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8" name="object 2"/>
          <p:cNvSpPr/>
          <p:nvPr/>
        </p:nvSpPr>
        <p:spPr>
          <a:xfrm>
            <a:off x="10671120" y="2378160"/>
            <a:ext cx="45360" cy="1061640"/>
          </a:xfrm>
          <a:custGeom>
            <a:avLst/>
            <a:gdLst/>
            <a:ahLst/>
            <a:rect l="l" t="t" r="r" b="b"/>
            <a:pathLst>
              <a:path w="0" h="1071245">
                <a:moveTo>
                  <a:pt x="0" y="1070991"/>
                </a:moveTo>
                <a:lnTo>
                  <a:pt x="0" y="0"/>
                </a:lnTo>
              </a:path>
            </a:pathLst>
          </a:custGeom>
          <a:noFill/>
          <a:ln w="28956">
            <a:solidFill>
              <a:srgbClr val="d0ce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99" name="object 4"/>
          <p:cNvGrpSpPr/>
          <p:nvPr/>
        </p:nvGrpSpPr>
        <p:grpSpPr>
          <a:xfrm>
            <a:off x="1551240" y="204840"/>
            <a:ext cx="10162440" cy="788040"/>
            <a:chOff x="1551240" y="204840"/>
            <a:chExt cx="10162440" cy="788040"/>
          </a:xfrm>
        </p:grpSpPr>
        <p:sp>
          <p:nvSpPr>
            <p:cNvPr id="300" name="object 5"/>
            <p:cNvSpPr/>
            <p:nvPr/>
          </p:nvSpPr>
          <p:spPr>
            <a:xfrm>
              <a:off x="1757880" y="261360"/>
              <a:ext cx="9955800" cy="672840"/>
            </a:xfrm>
            <a:custGeom>
              <a:avLst/>
              <a:gdLst/>
              <a:ahLst/>
              <a:rect l="l" t="t" r="r" b="b"/>
              <a:pathLst>
                <a:path w="5724525" h="382905">
                  <a:moveTo>
                    <a:pt x="5532882" y="0"/>
                  </a:moveTo>
                  <a:lnTo>
                    <a:pt x="191261" y="0"/>
                  </a:lnTo>
                  <a:lnTo>
                    <a:pt x="147409" y="5049"/>
                  </a:lnTo>
                  <a:lnTo>
                    <a:pt x="107152" y="19434"/>
                  </a:lnTo>
                  <a:lnTo>
                    <a:pt x="71639" y="42007"/>
                  </a:lnTo>
                  <a:lnTo>
                    <a:pt x="42019" y="71623"/>
                  </a:lnTo>
                  <a:lnTo>
                    <a:pt x="19440" y="107135"/>
                  </a:lnTo>
                  <a:lnTo>
                    <a:pt x="5051" y="147397"/>
                  </a:lnTo>
                  <a:lnTo>
                    <a:pt x="0" y="191262"/>
                  </a:lnTo>
                  <a:lnTo>
                    <a:pt x="5051" y="235126"/>
                  </a:lnTo>
                  <a:lnTo>
                    <a:pt x="19440" y="275388"/>
                  </a:lnTo>
                  <a:lnTo>
                    <a:pt x="42019" y="310900"/>
                  </a:lnTo>
                  <a:lnTo>
                    <a:pt x="71639" y="340516"/>
                  </a:lnTo>
                  <a:lnTo>
                    <a:pt x="107152" y="363089"/>
                  </a:lnTo>
                  <a:lnTo>
                    <a:pt x="147409" y="377474"/>
                  </a:lnTo>
                  <a:lnTo>
                    <a:pt x="191261" y="382524"/>
                  </a:lnTo>
                  <a:lnTo>
                    <a:pt x="5532882" y="382524"/>
                  </a:lnTo>
                  <a:lnTo>
                    <a:pt x="5576746" y="377474"/>
                  </a:lnTo>
                  <a:lnTo>
                    <a:pt x="5617008" y="363089"/>
                  </a:lnTo>
                  <a:lnTo>
                    <a:pt x="5652520" y="340516"/>
                  </a:lnTo>
                  <a:lnTo>
                    <a:pt x="5682136" y="310900"/>
                  </a:lnTo>
                  <a:lnTo>
                    <a:pt x="5704709" y="275388"/>
                  </a:lnTo>
                  <a:lnTo>
                    <a:pt x="5719094" y="235126"/>
                  </a:lnTo>
                  <a:lnTo>
                    <a:pt x="5724144" y="191262"/>
                  </a:lnTo>
                  <a:lnTo>
                    <a:pt x="5719094" y="147397"/>
                  </a:lnTo>
                  <a:lnTo>
                    <a:pt x="5704709" y="107135"/>
                  </a:lnTo>
                  <a:lnTo>
                    <a:pt x="5682136" y="71623"/>
                  </a:lnTo>
                  <a:lnTo>
                    <a:pt x="5652520" y="42007"/>
                  </a:lnTo>
                  <a:lnTo>
                    <a:pt x="5617008" y="19434"/>
                  </a:lnTo>
                  <a:lnTo>
                    <a:pt x="5576746" y="5049"/>
                  </a:lnTo>
                  <a:lnTo>
                    <a:pt x="5532882" y="0"/>
                  </a:lnTo>
                  <a:close/>
                </a:path>
              </a:pathLst>
            </a:custGeom>
            <a:solidFill>
              <a:srgbClr val="0f3ad4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" name="object 6"/>
            <p:cNvSpPr/>
            <p:nvPr/>
          </p:nvSpPr>
          <p:spPr>
            <a:xfrm>
              <a:off x="1551240" y="204840"/>
              <a:ext cx="2838960" cy="788040"/>
            </a:xfrm>
            <a:custGeom>
              <a:avLst/>
              <a:gdLst/>
              <a:ahLst/>
              <a:rect l="l" t="t" r="r" b="b"/>
              <a:pathLst>
                <a:path w="1632585" h="448309">
                  <a:moveTo>
                    <a:pt x="1632204" y="224028"/>
                  </a:moveTo>
                  <a:lnTo>
                    <a:pt x="1627644" y="178892"/>
                  </a:lnTo>
                  <a:lnTo>
                    <a:pt x="1614589" y="136842"/>
                  </a:lnTo>
                  <a:lnTo>
                    <a:pt x="1593926" y="98793"/>
                  </a:lnTo>
                  <a:lnTo>
                    <a:pt x="1566570" y="65633"/>
                  </a:lnTo>
                  <a:lnTo>
                    <a:pt x="1533410" y="38277"/>
                  </a:lnTo>
                  <a:lnTo>
                    <a:pt x="1495361" y="17614"/>
                  </a:lnTo>
                  <a:lnTo>
                    <a:pt x="1453311" y="4559"/>
                  </a:lnTo>
                  <a:lnTo>
                    <a:pt x="1408176" y="0"/>
                  </a:lnTo>
                  <a:lnTo>
                    <a:pt x="224028" y="0"/>
                  </a:lnTo>
                  <a:lnTo>
                    <a:pt x="178879" y="4559"/>
                  </a:lnTo>
                  <a:lnTo>
                    <a:pt x="136817" y="17614"/>
                  </a:lnTo>
                  <a:lnTo>
                    <a:pt x="98767" y="38277"/>
                  </a:lnTo>
                  <a:lnTo>
                    <a:pt x="65608" y="65633"/>
                  </a:lnTo>
                  <a:lnTo>
                    <a:pt x="38252" y="98793"/>
                  </a:lnTo>
                  <a:lnTo>
                    <a:pt x="17602" y="136842"/>
                  </a:lnTo>
                  <a:lnTo>
                    <a:pt x="4546" y="178892"/>
                  </a:lnTo>
                  <a:lnTo>
                    <a:pt x="0" y="224028"/>
                  </a:lnTo>
                  <a:lnTo>
                    <a:pt x="4546" y="269176"/>
                  </a:lnTo>
                  <a:lnTo>
                    <a:pt x="17602" y="311226"/>
                  </a:lnTo>
                  <a:lnTo>
                    <a:pt x="38252" y="349275"/>
                  </a:lnTo>
                  <a:lnTo>
                    <a:pt x="65608" y="382435"/>
                  </a:lnTo>
                  <a:lnTo>
                    <a:pt x="98767" y="409790"/>
                  </a:lnTo>
                  <a:lnTo>
                    <a:pt x="136817" y="430453"/>
                  </a:lnTo>
                  <a:lnTo>
                    <a:pt x="178879" y="443509"/>
                  </a:lnTo>
                  <a:lnTo>
                    <a:pt x="224028" y="448056"/>
                  </a:lnTo>
                  <a:lnTo>
                    <a:pt x="1408176" y="448056"/>
                  </a:lnTo>
                  <a:lnTo>
                    <a:pt x="1453311" y="443509"/>
                  </a:lnTo>
                  <a:lnTo>
                    <a:pt x="1495361" y="430453"/>
                  </a:lnTo>
                  <a:lnTo>
                    <a:pt x="1533410" y="409790"/>
                  </a:lnTo>
                  <a:lnTo>
                    <a:pt x="1566570" y="382435"/>
                  </a:lnTo>
                  <a:lnTo>
                    <a:pt x="1593926" y="349275"/>
                  </a:lnTo>
                  <a:lnTo>
                    <a:pt x="1614589" y="311226"/>
                  </a:lnTo>
                  <a:lnTo>
                    <a:pt x="1627644" y="269176"/>
                  </a:lnTo>
                  <a:lnTo>
                    <a:pt x="1632204" y="2240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4713840" y="-363240"/>
            <a:ext cx="6691320" cy="1162800"/>
          </a:xfrm>
          <a:prstGeom prst="rect">
            <a:avLst/>
          </a:prstGeom>
          <a:noFill/>
          <a:ln w="0">
            <a:noFill/>
          </a:ln>
        </p:spPr>
        <p:txBody>
          <a:bodyPr lIns="0" rIns="0" tIns="17640" bIns="0" anchor="b">
            <a:noAutofit/>
          </a:bodyPr>
          <a:p>
            <a:pPr marL="16920">
              <a:lnSpc>
                <a:spcPct val="100000"/>
              </a:lnSpc>
              <a:spcBef>
                <a:spcPts val="139"/>
              </a:spcBef>
              <a:buNone/>
            </a:pPr>
            <a:r>
              <a:rPr b="1" lang="ru-RU" sz="2800" spc="-151" strike="noStrike">
                <a:solidFill>
                  <a:srgbClr val="ffffff"/>
                </a:solidFill>
                <a:latin typeface="Arial"/>
              </a:rPr>
              <a:t>Организация работы Центров общения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sldNum" idx="18"/>
          </p:nvPr>
        </p:nvSpPr>
        <p:spPr>
          <a:xfrm>
            <a:off x="11131200" y="61117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ctr">
              <a:lnSpc>
                <a:spcPct val="100000"/>
              </a:lnSpc>
              <a:buNone/>
              <a:defRPr b="0" lang="en-US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9C896FE4-089F-4FB6-98C2-378755393495}" type="slidenum">
              <a:rPr b="0" lang="en-US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304" name="object 10"/>
          <p:cNvSpPr/>
          <p:nvPr/>
        </p:nvSpPr>
        <p:spPr>
          <a:xfrm>
            <a:off x="2677320" y="420840"/>
            <a:ext cx="415440" cy="420480"/>
          </a:xfrm>
          <a:custGeom>
            <a:avLst/>
            <a:gdLst/>
            <a:ahLst/>
            <a:rect l="l" t="t" r="r" b="b"/>
            <a:pathLst>
              <a:path w="312419" h="315595">
                <a:moveTo>
                  <a:pt x="156210" y="0"/>
                </a:moveTo>
                <a:lnTo>
                  <a:pt x="106850" y="8040"/>
                </a:lnTo>
                <a:lnTo>
                  <a:pt x="63971" y="30431"/>
                </a:lnTo>
                <a:lnTo>
                  <a:pt x="30150" y="64574"/>
                </a:lnTo>
                <a:lnTo>
                  <a:pt x="7967" y="107874"/>
                </a:lnTo>
                <a:lnTo>
                  <a:pt x="0" y="157733"/>
                </a:lnTo>
                <a:lnTo>
                  <a:pt x="7967" y="207593"/>
                </a:lnTo>
                <a:lnTo>
                  <a:pt x="30150" y="250893"/>
                </a:lnTo>
                <a:lnTo>
                  <a:pt x="63971" y="285036"/>
                </a:lnTo>
                <a:lnTo>
                  <a:pt x="106850" y="307427"/>
                </a:lnTo>
                <a:lnTo>
                  <a:pt x="156210" y="315467"/>
                </a:lnTo>
                <a:lnTo>
                  <a:pt x="205569" y="307427"/>
                </a:lnTo>
                <a:lnTo>
                  <a:pt x="248448" y="285036"/>
                </a:lnTo>
                <a:lnTo>
                  <a:pt x="282269" y="250893"/>
                </a:lnTo>
                <a:lnTo>
                  <a:pt x="304452" y="207593"/>
                </a:lnTo>
                <a:lnTo>
                  <a:pt x="312419" y="157733"/>
                </a:lnTo>
                <a:lnTo>
                  <a:pt x="304452" y="107874"/>
                </a:lnTo>
                <a:lnTo>
                  <a:pt x="282269" y="64574"/>
                </a:lnTo>
                <a:lnTo>
                  <a:pt x="248448" y="30431"/>
                </a:lnTo>
                <a:lnTo>
                  <a:pt x="205569" y="8040"/>
                </a:lnTo>
                <a:lnTo>
                  <a:pt x="156210" y="0"/>
                </a:lnTo>
                <a:close/>
              </a:path>
            </a:pathLst>
          </a:custGeom>
          <a:solidFill>
            <a:srgbClr val="1956be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05" name="object 11"/>
          <p:cNvGrpSpPr/>
          <p:nvPr/>
        </p:nvGrpSpPr>
        <p:grpSpPr>
          <a:xfrm>
            <a:off x="799200" y="1772640"/>
            <a:ext cx="10002240" cy="1832040"/>
            <a:chOff x="799200" y="1772640"/>
            <a:chExt cx="10002240" cy="1832040"/>
          </a:xfrm>
        </p:grpSpPr>
        <p:sp>
          <p:nvSpPr>
            <p:cNvPr id="306" name="object 12"/>
            <p:cNvSpPr/>
            <p:nvPr/>
          </p:nvSpPr>
          <p:spPr>
            <a:xfrm>
              <a:off x="1060200" y="2447640"/>
              <a:ext cx="9741240" cy="115560"/>
            </a:xfrm>
            <a:custGeom>
              <a:avLst/>
              <a:gdLst/>
              <a:ahLst/>
              <a:rect l="l" t="t" r="r" b="b"/>
              <a:pathLst>
                <a:path w="7306309" h="86994">
                  <a:moveTo>
                    <a:pt x="7276872" y="28955"/>
                  </a:moveTo>
                  <a:lnTo>
                    <a:pt x="7233183" y="28955"/>
                  </a:lnTo>
                  <a:lnTo>
                    <a:pt x="7233310" y="57912"/>
                  </a:lnTo>
                  <a:lnTo>
                    <a:pt x="7218790" y="57939"/>
                  </a:lnTo>
                  <a:lnTo>
                    <a:pt x="7218832" y="86867"/>
                  </a:lnTo>
                  <a:lnTo>
                    <a:pt x="7305700" y="43306"/>
                  </a:lnTo>
                  <a:lnTo>
                    <a:pt x="7276872" y="28955"/>
                  </a:lnTo>
                  <a:close/>
                </a:path>
                <a:path w="7306309" h="86994">
                  <a:moveTo>
                    <a:pt x="7218747" y="28983"/>
                  </a:moveTo>
                  <a:lnTo>
                    <a:pt x="0" y="42671"/>
                  </a:lnTo>
                  <a:lnTo>
                    <a:pt x="50" y="71627"/>
                  </a:lnTo>
                  <a:lnTo>
                    <a:pt x="7218790" y="57939"/>
                  </a:lnTo>
                  <a:lnTo>
                    <a:pt x="7218747" y="28983"/>
                  </a:lnTo>
                  <a:close/>
                </a:path>
                <a:path w="7306309" h="86994">
                  <a:moveTo>
                    <a:pt x="7233183" y="28955"/>
                  </a:moveTo>
                  <a:lnTo>
                    <a:pt x="7218747" y="28983"/>
                  </a:lnTo>
                  <a:lnTo>
                    <a:pt x="7218790" y="57939"/>
                  </a:lnTo>
                  <a:lnTo>
                    <a:pt x="7233310" y="57912"/>
                  </a:lnTo>
                  <a:lnTo>
                    <a:pt x="7233183" y="28955"/>
                  </a:lnTo>
                  <a:close/>
                </a:path>
                <a:path w="7306309" h="86994">
                  <a:moveTo>
                    <a:pt x="7218705" y="0"/>
                  </a:moveTo>
                  <a:lnTo>
                    <a:pt x="7218747" y="28983"/>
                  </a:lnTo>
                  <a:lnTo>
                    <a:pt x="7276872" y="28955"/>
                  </a:lnTo>
                  <a:lnTo>
                    <a:pt x="7218705" y="0"/>
                  </a:lnTo>
                  <a:close/>
                </a:path>
              </a:pathLst>
            </a:custGeom>
            <a:solidFill>
              <a:srgbClr val="d0cece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" name="object 13"/>
            <p:cNvSpPr/>
            <p:nvPr/>
          </p:nvSpPr>
          <p:spPr>
            <a:xfrm>
              <a:off x="1221840" y="1833120"/>
              <a:ext cx="45360" cy="1003320"/>
            </a:xfrm>
            <a:custGeom>
              <a:avLst/>
              <a:gdLst/>
              <a:ahLst/>
              <a:rect l="l" t="t" r="r" b="b"/>
              <a:pathLst>
                <a:path w="0" h="1063625">
                  <a:moveTo>
                    <a:pt x="0" y="1063370"/>
                  </a:moveTo>
                  <a:lnTo>
                    <a:pt x="0" y="0"/>
                  </a:lnTo>
                </a:path>
              </a:pathLst>
            </a:custGeom>
            <a:noFill/>
            <a:ln w="28956">
              <a:solidFill>
                <a:srgbClr val="d0cec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" name="object 14"/>
            <p:cNvSpPr/>
            <p:nvPr/>
          </p:nvSpPr>
          <p:spPr>
            <a:xfrm>
              <a:off x="799200" y="2106000"/>
              <a:ext cx="912240" cy="912600"/>
            </a:xfrm>
            <a:custGeom>
              <a:avLst/>
              <a:gdLst/>
              <a:ahLst/>
              <a:rect l="l" t="t" r="r" b="b"/>
              <a:pathLst>
                <a:path w="684530" h="684530">
                  <a:moveTo>
                    <a:pt x="342137" y="0"/>
                  </a:moveTo>
                  <a:lnTo>
                    <a:pt x="295710" y="3122"/>
                  </a:lnTo>
                  <a:lnTo>
                    <a:pt x="251182" y="12220"/>
                  </a:lnTo>
                  <a:lnTo>
                    <a:pt x="208960" y="26884"/>
                  </a:lnTo>
                  <a:lnTo>
                    <a:pt x="169451" y="46707"/>
                  </a:lnTo>
                  <a:lnTo>
                    <a:pt x="133065" y="71283"/>
                  </a:lnTo>
                  <a:lnTo>
                    <a:pt x="100207" y="100203"/>
                  </a:lnTo>
                  <a:lnTo>
                    <a:pt x="71287" y="133059"/>
                  </a:lnTo>
                  <a:lnTo>
                    <a:pt x="46710" y="169446"/>
                  </a:lnTo>
                  <a:lnTo>
                    <a:pt x="26886" y="208954"/>
                  </a:lnTo>
                  <a:lnTo>
                    <a:pt x="12221" y="251177"/>
                  </a:lnTo>
                  <a:lnTo>
                    <a:pt x="3123" y="295708"/>
                  </a:lnTo>
                  <a:lnTo>
                    <a:pt x="0" y="342138"/>
                  </a:lnTo>
                  <a:lnTo>
                    <a:pt x="3123" y="388567"/>
                  </a:lnTo>
                  <a:lnTo>
                    <a:pt x="12221" y="433098"/>
                  </a:lnTo>
                  <a:lnTo>
                    <a:pt x="26886" y="475321"/>
                  </a:lnTo>
                  <a:lnTo>
                    <a:pt x="46710" y="514829"/>
                  </a:lnTo>
                  <a:lnTo>
                    <a:pt x="71287" y="551216"/>
                  </a:lnTo>
                  <a:lnTo>
                    <a:pt x="100207" y="584072"/>
                  </a:lnTo>
                  <a:lnTo>
                    <a:pt x="133065" y="612992"/>
                  </a:lnTo>
                  <a:lnTo>
                    <a:pt x="169451" y="637568"/>
                  </a:lnTo>
                  <a:lnTo>
                    <a:pt x="208960" y="657391"/>
                  </a:lnTo>
                  <a:lnTo>
                    <a:pt x="251182" y="672055"/>
                  </a:lnTo>
                  <a:lnTo>
                    <a:pt x="295710" y="681153"/>
                  </a:lnTo>
                  <a:lnTo>
                    <a:pt x="342137" y="684276"/>
                  </a:lnTo>
                  <a:lnTo>
                    <a:pt x="388565" y="681153"/>
                  </a:lnTo>
                  <a:lnTo>
                    <a:pt x="433093" y="672055"/>
                  </a:lnTo>
                  <a:lnTo>
                    <a:pt x="475315" y="657391"/>
                  </a:lnTo>
                  <a:lnTo>
                    <a:pt x="514824" y="637568"/>
                  </a:lnTo>
                  <a:lnTo>
                    <a:pt x="551210" y="612992"/>
                  </a:lnTo>
                  <a:lnTo>
                    <a:pt x="584068" y="584072"/>
                  </a:lnTo>
                  <a:lnTo>
                    <a:pt x="612988" y="551216"/>
                  </a:lnTo>
                  <a:lnTo>
                    <a:pt x="637565" y="514829"/>
                  </a:lnTo>
                  <a:lnTo>
                    <a:pt x="657389" y="475321"/>
                  </a:lnTo>
                  <a:lnTo>
                    <a:pt x="672054" y="433098"/>
                  </a:lnTo>
                  <a:lnTo>
                    <a:pt x="681152" y="388567"/>
                  </a:lnTo>
                  <a:lnTo>
                    <a:pt x="684276" y="342138"/>
                  </a:lnTo>
                  <a:lnTo>
                    <a:pt x="681152" y="295708"/>
                  </a:lnTo>
                  <a:lnTo>
                    <a:pt x="672054" y="251177"/>
                  </a:lnTo>
                  <a:lnTo>
                    <a:pt x="657389" y="208954"/>
                  </a:lnTo>
                  <a:lnTo>
                    <a:pt x="637565" y="169446"/>
                  </a:lnTo>
                  <a:lnTo>
                    <a:pt x="612988" y="133059"/>
                  </a:lnTo>
                  <a:lnTo>
                    <a:pt x="584068" y="100202"/>
                  </a:lnTo>
                  <a:lnTo>
                    <a:pt x="551210" y="71283"/>
                  </a:lnTo>
                  <a:lnTo>
                    <a:pt x="514824" y="46707"/>
                  </a:lnTo>
                  <a:lnTo>
                    <a:pt x="475315" y="26884"/>
                  </a:lnTo>
                  <a:lnTo>
                    <a:pt x="433093" y="12220"/>
                  </a:lnTo>
                  <a:lnTo>
                    <a:pt x="388565" y="3122"/>
                  </a:lnTo>
                  <a:lnTo>
                    <a:pt x="342137" y="0"/>
                  </a:lnTo>
                  <a:close/>
                </a:path>
              </a:pathLst>
            </a:custGeom>
            <a:solidFill>
              <a:srgbClr val="0881fa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" name="object 15"/>
            <p:cNvSpPr/>
            <p:nvPr/>
          </p:nvSpPr>
          <p:spPr>
            <a:xfrm>
              <a:off x="3025440" y="2123280"/>
              <a:ext cx="360" cy="1418400"/>
            </a:xfrm>
            <a:custGeom>
              <a:avLst/>
              <a:gdLst/>
              <a:ahLst/>
              <a:rect l="l" t="t" r="r" b="b"/>
              <a:pathLst>
                <a:path w="0" h="1063625">
                  <a:moveTo>
                    <a:pt x="0" y="1063371"/>
                  </a:moveTo>
                  <a:lnTo>
                    <a:pt x="0" y="0"/>
                  </a:lnTo>
                </a:path>
              </a:pathLst>
            </a:custGeom>
            <a:noFill/>
            <a:ln w="28956">
              <a:solidFill>
                <a:srgbClr val="d0cec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" name="object 17"/>
            <p:cNvSpPr/>
            <p:nvPr/>
          </p:nvSpPr>
          <p:spPr>
            <a:xfrm>
              <a:off x="2552760" y="2142720"/>
              <a:ext cx="912240" cy="912600"/>
            </a:xfrm>
            <a:custGeom>
              <a:avLst/>
              <a:gdLst/>
              <a:ahLst/>
              <a:rect l="l" t="t" r="r" b="b"/>
              <a:pathLst>
                <a:path w="684530" h="684530">
                  <a:moveTo>
                    <a:pt x="342138" y="0"/>
                  </a:moveTo>
                  <a:lnTo>
                    <a:pt x="295708" y="3122"/>
                  </a:lnTo>
                  <a:lnTo>
                    <a:pt x="251177" y="12220"/>
                  </a:lnTo>
                  <a:lnTo>
                    <a:pt x="208954" y="26884"/>
                  </a:lnTo>
                  <a:lnTo>
                    <a:pt x="169446" y="46707"/>
                  </a:lnTo>
                  <a:lnTo>
                    <a:pt x="133059" y="71283"/>
                  </a:lnTo>
                  <a:lnTo>
                    <a:pt x="100203" y="100202"/>
                  </a:lnTo>
                  <a:lnTo>
                    <a:pt x="71283" y="133059"/>
                  </a:lnTo>
                  <a:lnTo>
                    <a:pt x="46707" y="169446"/>
                  </a:lnTo>
                  <a:lnTo>
                    <a:pt x="26884" y="208954"/>
                  </a:lnTo>
                  <a:lnTo>
                    <a:pt x="12220" y="251177"/>
                  </a:lnTo>
                  <a:lnTo>
                    <a:pt x="3122" y="295708"/>
                  </a:lnTo>
                  <a:lnTo>
                    <a:pt x="0" y="342137"/>
                  </a:lnTo>
                  <a:lnTo>
                    <a:pt x="3122" y="388567"/>
                  </a:lnTo>
                  <a:lnTo>
                    <a:pt x="12220" y="433098"/>
                  </a:lnTo>
                  <a:lnTo>
                    <a:pt x="26884" y="475321"/>
                  </a:lnTo>
                  <a:lnTo>
                    <a:pt x="46707" y="514829"/>
                  </a:lnTo>
                  <a:lnTo>
                    <a:pt x="71283" y="551216"/>
                  </a:lnTo>
                  <a:lnTo>
                    <a:pt x="100203" y="584072"/>
                  </a:lnTo>
                  <a:lnTo>
                    <a:pt x="133059" y="612992"/>
                  </a:lnTo>
                  <a:lnTo>
                    <a:pt x="169446" y="637568"/>
                  </a:lnTo>
                  <a:lnTo>
                    <a:pt x="208954" y="657391"/>
                  </a:lnTo>
                  <a:lnTo>
                    <a:pt x="251177" y="672055"/>
                  </a:lnTo>
                  <a:lnTo>
                    <a:pt x="295708" y="681153"/>
                  </a:lnTo>
                  <a:lnTo>
                    <a:pt x="342138" y="684275"/>
                  </a:lnTo>
                  <a:lnTo>
                    <a:pt x="388567" y="681153"/>
                  </a:lnTo>
                  <a:lnTo>
                    <a:pt x="433098" y="672055"/>
                  </a:lnTo>
                  <a:lnTo>
                    <a:pt x="475321" y="657391"/>
                  </a:lnTo>
                  <a:lnTo>
                    <a:pt x="514829" y="637568"/>
                  </a:lnTo>
                  <a:lnTo>
                    <a:pt x="551216" y="612992"/>
                  </a:lnTo>
                  <a:lnTo>
                    <a:pt x="584072" y="584072"/>
                  </a:lnTo>
                  <a:lnTo>
                    <a:pt x="612992" y="551216"/>
                  </a:lnTo>
                  <a:lnTo>
                    <a:pt x="637568" y="514829"/>
                  </a:lnTo>
                  <a:lnTo>
                    <a:pt x="657391" y="475321"/>
                  </a:lnTo>
                  <a:lnTo>
                    <a:pt x="672055" y="433098"/>
                  </a:lnTo>
                  <a:lnTo>
                    <a:pt x="681153" y="388567"/>
                  </a:lnTo>
                  <a:lnTo>
                    <a:pt x="684276" y="342137"/>
                  </a:lnTo>
                  <a:lnTo>
                    <a:pt x="681153" y="295708"/>
                  </a:lnTo>
                  <a:lnTo>
                    <a:pt x="672055" y="251177"/>
                  </a:lnTo>
                  <a:lnTo>
                    <a:pt x="657391" y="208954"/>
                  </a:lnTo>
                  <a:lnTo>
                    <a:pt x="637568" y="169446"/>
                  </a:lnTo>
                  <a:lnTo>
                    <a:pt x="612992" y="133059"/>
                  </a:lnTo>
                  <a:lnTo>
                    <a:pt x="584072" y="100202"/>
                  </a:lnTo>
                  <a:lnTo>
                    <a:pt x="551216" y="71283"/>
                  </a:lnTo>
                  <a:lnTo>
                    <a:pt x="514829" y="46707"/>
                  </a:lnTo>
                  <a:lnTo>
                    <a:pt x="475321" y="26884"/>
                  </a:lnTo>
                  <a:lnTo>
                    <a:pt x="433098" y="12220"/>
                  </a:lnTo>
                  <a:lnTo>
                    <a:pt x="388567" y="3122"/>
                  </a:lnTo>
                  <a:lnTo>
                    <a:pt x="342138" y="0"/>
                  </a:lnTo>
                  <a:close/>
                </a:path>
              </a:pathLst>
            </a:custGeom>
            <a:solidFill>
              <a:srgbClr val="0881fa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" name="object 18"/>
            <p:cNvSpPr/>
            <p:nvPr/>
          </p:nvSpPr>
          <p:spPr>
            <a:xfrm>
              <a:off x="4735080" y="1772640"/>
              <a:ext cx="45360" cy="1086120"/>
            </a:xfrm>
            <a:custGeom>
              <a:avLst/>
              <a:gdLst/>
              <a:ahLst/>
              <a:rect l="l" t="t" r="r" b="b"/>
              <a:pathLst>
                <a:path w="0" h="1063625">
                  <a:moveTo>
                    <a:pt x="0" y="1063371"/>
                  </a:moveTo>
                  <a:lnTo>
                    <a:pt x="0" y="0"/>
                  </a:lnTo>
                </a:path>
              </a:pathLst>
            </a:custGeom>
            <a:noFill/>
            <a:ln w="28956">
              <a:solidFill>
                <a:srgbClr val="d0cec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" name="object 19"/>
            <p:cNvSpPr/>
            <p:nvPr/>
          </p:nvSpPr>
          <p:spPr>
            <a:xfrm>
              <a:off x="4306320" y="2106000"/>
              <a:ext cx="912240" cy="912600"/>
            </a:xfrm>
            <a:custGeom>
              <a:avLst/>
              <a:gdLst/>
              <a:ahLst/>
              <a:rect l="l" t="t" r="r" b="b"/>
              <a:pathLst>
                <a:path w="684529" h="684530">
                  <a:moveTo>
                    <a:pt x="342138" y="0"/>
                  </a:moveTo>
                  <a:lnTo>
                    <a:pt x="295708" y="3122"/>
                  </a:lnTo>
                  <a:lnTo>
                    <a:pt x="251177" y="12220"/>
                  </a:lnTo>
                  <a:lnTo>
                    <a:pt x="208954" y="26884"/>
                  </a:lnTo>
                  <a:lnTo>
                    <a:pt x="169446" y="46707"/>
                  </a:lnTo>
                  <a:lnTo>
                    <a:pt x="133059" y="71283"/>
                  </a:lnTo>
                  <a:lnTo>
                    <a:pt x="100202" y="100203"/>
                  </a:lnTo>
                  <a:lnTo>
                    <a:pt x="71283" y="133059"/>
                  </a:lnTo>
                  <a:lnTo>
                    <a:pt x="46707" y="169446"/>
                  </a:lnTo>
                  <a:lnTo>
                    <a:pt x="26884" y="208954"/>
                  </a:lnTo>
                  <a:lnTo>
                    <a:pt x="12220" y="251177"/>
                  </a:lnTo>
                  <a:lnTo>
                    <a:pt x="3122" y="295708"/>
                  </a:lnTo>
                  <a:lnTo>
                    <a:pt x="0" y="342138"/>
                  </a:lnTo>
                  <a:lnTo>
                    <a:pt x="3122" y="388567"/>
                  </a:lnTo>
                  <a:lnTo>
                    <a:pt x="12220" y="433098"/>
                  </a:lnTo>
                  <a:lnTo>
                    <a:pt x="26884" y="475321"/>
                  </a:lnTo>
                  <a:lnTo>
                    <a:pt x="46707" y="514829"/>
                  </a:lnTo>
                  <a:lnTo>
                    <a:pt x="71283" y="551216"/>
                  </a:lnTo>
                  <a:lnTo>
                    <a:pt x="100203" y="584072"/>
                  </a:lnTo>
                  <a:lnTo>
                    <a:pt x="133059" y="612992"/>
                  </a:lnTo>
                  <a:lnTo>
                    <a:pt x="169446" y="637568"/>
                  </a:lnTo>
                  <a:lnTo>
                    <a:pt x="208954" y="657391"/>
                  </a:lnTo>
                  <a:lnTo>
                    <a:pt x="251177" y="672055"/>
                  </a:lnTo>
                  <a:lnTo>
                    <a:pt x="295708" y="681153"/>
                  </a:lnTo>
                  <a:lnTo>
                    <a:pt x="342138" y="684276"/>
                  </a:lnTo>
                  <a:lnTo>
                    <a:pt x="388567" y="681153"/>
                  </a:lnTo>
                  <a:lnTo>
                    <a:pt x="433098" y="672055"/>
                  </a:lnTo>
                  <a:lnTo>
                    <a:pt x="475321" y="657391"/>
                  </a:lnTo>
                  <a:lnTo>
                    <a:pt x="514829" y="637568"/>
                  </a:lnTo>
                  <a:lnTo>
                    <a:pt x="551216" y="612992"/>
                  </a:lnTo>
                  <a:lnTo>
                    <a:pt x="584073" y="584072"/>
                  </a:lnTo>
                  <a:lnTo>
                    <a:pt x="612992" y="551216"/>
                  </a:lnTo>
                  <a:lnTo>
                    <a:pt x="637568" y="514829"/>
                  </a:lnTo>
                  <a:lnTo>
                    <a:pt x="657391" y="475321"/>
                  </a:lnTo>
                  <a:lnTo>
                    <a:pt x="672055" y="433098"/>
                  </a:lnTo>
                  <a:lnTo>
                    <a:pt x="681153" y="388567"/>
                  </a:lnTo>
                  <a:lnTo>
                    <a:pt x="684276" y="342138"/>
                  </a:lnTo>
                  <a:lnTo>
                    <a:pt x="681153" y="295708"/>
                  </a:lnTo>
                  <a:lnTo>
                    <a:pt x="672055" y="251177"/>
                  </a:lnTo>
                  <a:lnTo>
                    <a:pt x="657391" y="208954"/>
                  </a:lnTo>
                  <a:lnTo>
                    <a:pt x="637568" y="169446"/>
                  </a:lnTo>
                  <a:lnTo>
                    <a:pt x="612992" y="133059"/>
                  </a:lnTo>
                  <a:lnTo>
                    <a:pt x="584072" y="100202"/>
                  </a:lnTo>
                  <a:lnTo>
                    <a:pt x="551216" y="71283"/>
                  </a:lnTo>
                  <a:lnTo>
                    <a:pt x="514829" y="46707"/>
                  </a:lnTo>
                  <a:lnTo>
                    <a:pt x="475321" y="26884"/>
                  </a:lnTo>
                  <a:lnTo>
                    <a:pt x="433098" y="12220"/>
                  </a:lnTo>
                  <a:lnTo>
                    <a:pt x="388567" y="3122"/>
                  </a:lnTo>
                  <a:lnTo>
                    <a:pt x="342138" y="0"/>
                  </a:lnTo>
                  <a:close/>
                </a:path>
              </a:pathLst>
            </a:custGeom>
            <a:solidFill>
              <a:srgbClr val="0881fa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" name="object 20"/>
            <p:cNvSpPr/>
            <p:nvPr/>
          </p:nvSpPr>
          <p:spPr>
            <a:xfrm>
              <a:off x="6516360" y="2176200"/>
              <a:ext cx="360" cy="1428480"/>
            </a:xfrm>
            <a:custGeom>
              <a:avLst/>
              <a:gdLst/>
              <a:ahLst/>
              <a:rect l="l" t="t" r="r" b="b"/>
              <a:pathLst>
                <a:path w="0" h="1071245">
                  <a:moveTo>
                    <a:pt x="0" y="1070991"/>
                  </a:moveTo>
                  <a:lnTo>
                    <a:pt x="0" y="0"/>
                  </a:lnTo>
                </a:path>
              </a:pathLst>
            </a:custGeom>
            <a:noFill/>
            <a:ln w="28956">
              <a:solidFill>
                <a:srgbClr val="d0cec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" name="object 21"/>
            <p:cNvSpPr/>
            <p:nvPr/>
          </p:nvSpPr>
          <p:spPr>
            <a:xfrm>
              <a:off x="6060240" y="2067480"/>
              <a:ext cx="912240" cy="911160"/>
            </a:xfrm>
            <a:custGeom>
              <a:avLst/>
              <a:gdLst/>
              <a:ahLst/>
              <a:rect l="l" t="t" r="r" b="b"/>
              <a:pathLst>
                <a:path w="684529" h="683260">
                  <a:moveTo>
                    <a:pt x="342138" y="0"/>
                  </a:moveTo>
                  <a:lnTo>
                    <a:pt x="295708" y="3115"/>
                  </a:lnTo>
                  <a:lnTo>
                    <a:pt x="251177" y="12190"/>
                  </a:lnTo>
                  <a:lnTo>
                    <a:pt x="208954" y="26818"/>
                  </a:lnTo>
                  <a:lnTo>
                    <a:pt x="169446" y="46594"/>
                  </a:lnTo>
                  <a:lnTo>
                    <a:pt x="133059" y="71112"/>
                  </a:lnTo>
                  <a:lnTo>
                    <a:pt x="100202" y="99964"/>
                  </a:lnTo>
                  <a:lnTo>
                    <a:pt x="71283" y="132746"/>
                  </a:lnTo>
                  <a:lnTo>
                    <a:pt x="46707" y="169051"/>
                  </a:lnTo>
                  <a:lnTo>
                    <a:pt x="26884" y="208472"/>
                  </a:lnTo>
                  <a:lnTo>
                    <a:pt x="12220" y="250604"/>
                  </a:lnTo>
                  <a:lnTo>
                    <a:pt x="3122" y="295041"/>
                  </a:lnTo>
                  <a:lnTo>
                    <a:pt x="0" y="341376"/>
                  </a:lnTo>
                  <a:lnTo>
                    <a:pt x="3122" y="387710"/>
                  </a:lnTo>
                  <a:lnTo>
                    <a:pt x="12220" y="432147"/>
                  </a:lnTo>
                  <a:lnTo>
                    <a:pt x="26884" y="474279"/>
                  </a:lnTo>
                  <a:lnTo>
                    <a:pt x="46707" y="513700"/>
                  </a:lnTo>
                  <a:lnTo>
                    <a:pt x="71283" y="550005"/>
                  </a:lnTo>
                  <a:lnTo>
                    <a:pt x="100203" y="582787"/>
                  </a:lnTo>
                  <a:lnTo>
                    <a:pt x="133059" y="611639"/>
                  </a:lnTo>
                  <a:lnTo>
                    <a:pt x="169446" y="636157"/>
                  </a:lnTo>
                  <a:lnTo>
                    <a:pt x="208954" y="655933"/>
                  </a:lnTo>
                  <a:lnTo>
                    <a:pt x="251177" y="670561"/>
                  </a:lnTo>
                  <a:lnTo>
                    <a:pt x="295708" y="679636"/>
                  </a:lnTo>
                  <a:lnTo>
                    <a:pt x="342138" y="682752"/>
                  </a:lnTo>
                  <a:lnTo>
                    <a:pt x="388567" y="679636"/>
                  </a:lnTo>
                  <a:lnTo>
                    <a:pt x="433098" y="670561"/>
                  </a:lnTo>
                  <a:lnTo>
                    <a:pt x="475321" y="655933"/>
                  </a:lnTo>
                  <a:lnTo>
                    <a:pt x="514829" y="636157"/>
                  </a:lnTo>
                  <a:lnTo>
                    <a:pt x="551216" y="611639"/>
                  </a:lnTo>
                  <a:lnTo>
                    <a:pt x="584073" y="582787"/>
                  </a:lnTo>
                  <a:lnTo>
                    <a:pt x="612992" y="550005"/>
                  </a:lnTo>
                  <a:lnTo>
                    <a:pt x="637568" y="513700"/>
                  </a:lnTo>
                  <a:lnTo>
                    <a:pt x="657391" y="474279"/>
                  </a:lnTo>
                  <a:lnTo>
                    <a:pt x="672055" y="432147"/>
                  </a:lnTo>
                  <a:lnTo>
                    <a:pt x="681153" y="387710"/>
                  </a:lnTo>
                  <a:lnTo>
                    <a:pt x="684276" y="341376"/>
                  </a:lnTo>
                  <a:lnTo>
                    <a:pt x="681153" y="295041"/>
                  </a:lnTo>
                  <a:lnTo>
                    <a:pt x="672055" y="250604"/>
                  </a:lnTo>
                  <a:lnTo>
                    <a:pt x="657391" y="208472"/>
                  </a:lnTo>
                  <a:lnTo>
                    <a:pt x="637568" y="169051"/>
                  </a:lnTo>
                  <a:lnTo>
                    <a:pt x="612992" y="132746"/>
                  </a:lnTo>
                  <a:lnTo>
                    <a:pt x="584072" y="99964"/>
                  </a:lnTo>
                  <a:lnTo>
                    <a:pt x="551216" y="71112"/>
                  </a:lnTo>
                  <a:lnTo>
                    <a:pt x="514829" y="46594"/>
                  </a:lnTo>
                  <a:lnTo>
                    <a:pt x="475321" y="26818"/>
                  </a:lnTo>
                  <a:lnTo>
                    <a:pt x="433098" y="12190"/>
                  </a:lnTo>
                  <a:lnTo>
                    <a:pt x="388567" y="3115"/>
                  </a:lnTo>
                  <a:lnTo>
                    <a:pt x="342138" y="0"/>
                  </a:lnTo>
                  <a:close/>
                </a:path>
              </a:pathLst>
            </a:custGeom>
            <a:solidFill>
              <a:srgbClr val="0881fa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15" name="object 22" descr=""/>
            <p:cNvPicPr/>
            <p:nvPr/>
          </p:nvPicPr>
          <p:blipFill>
            <a:blip r:embed="rId1"/>
            <a:stretch/>
          </p:blipFill>
          <p:spPr>
            <a:xfrm>
              <a:off x="1380600" y="2262600"/>
              <a:ext cx="101160" cy="9504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16" name="object 23" descr=""/>
            <p:cNvPicPr/>
            <p:nvPr/>
          </p:nvPicPr>
          <p:blipFill>
            <a:blip r:embed="rId2"/>
            <a:stretch/>
          </p:blipFill>
          <p:spPr>
            <a:xfrm>
              <a:off x="1189440" y="2642760"/>
              <a:ext cx="137880" cy="1746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17" name="object 24"/>
            <p:cNvSpPr/>
            <p:nvPr/>
          </p:nvSpPr>
          <p:spPr>
            <a:xfrm>
              <a:off x="961920" y="2228040"/>
              <a:ext cx="588960" cy="589320"/>
            </a:xfrm>
            <a:custGeom>
              <a:avLst/>
              <a:gdLst/>
              <a:ahLst/>
              <a:rect l="l" t="t" r="r" b="b"/>
              <a:pathLst>
                <a:path w="441959" h="441960">
                  <a:moveTo>
                    <a:pt x="246748" y="181368"/>
                  </a:moveTo>
                  <a:lnTo>
                    <a:pt x="194932" y="181368"/>
                  </a:lnTo>
                  <a:lnTo>
                    <a:pt x="194932" y="233172"/>
                  </a:lnTo>
                  <a:lnTo>
                    <a:pt x="246748" y="233172"/>
                  </a:lnTo>
                  <a:lnTo>
                    <a:pt x="246748" y="181368"/>
                  </a:lnTo>
                  <a:close/>
                </a:path>
                <a:path w="441959" h="441960">
                  <a:moveTo>
                    <a:pt x="390004" y="436118"/>
                  </a:moveTo>
                  <a:lnTo>
                    <a:pt x="389940" y="284988"/>
                  </a:lnTo>
                  <a:lnTo>
                    <a:pt x="389940" y="259207"/>
                  </a:lnTo>
                  <a:lnTo>
                    <a:pt x="389940" y="238633"/>
                  </a:lnTo>
                  <a:lnTo>
                    <a:pt x="292900" y="155702"/>
                  </a:lnTo>
                  <a:lnTo>
                    <a:pt x="273151" y="138836"/>
                  </a:lnTo>
                  <a:lnTo>
                    <a:pt x="273151" y="161417"/>
                  </a:lnTo>
                  <a:lnTo>
                    <a:pt x="273151" y="253365"/>
                  </a:lnTo>
                  <a:lnTo>
                    <a:pt x="267335" y="259207"/>
                  </a:lnTo>
                  <a:lnTo>
                    <a:pt x="175183" y="259207"/>
                  </a:lnTo>
                  <a:lnTo>
                    <a:pt x="169367" y="253365"/>
                  </a:lnTo>
                  <a:lnTo>
                    <a:pt x="169367" y="161417"/>
                  </a:lnTo>
                  <a:lnTo>
                    <a:pt x="175183" y="155702"/>
                  </a:lnTo>
                  <a:lnTo>
                    <a:pt x="267335" y="155702"/>
                  </a:lnTo>
                  <a:lnTo>
                    <a:pt x="273151" y="161417"/>
                  </a:lnTo>
                  <a:lnTo>
                    <a:pt x="273151" y="138836"/>
                  </a:lnTo>
                  <a:lnTo>
                    <a:pt x="221272" y="94488"/>
                  </a:lnTo>
                  <a:lnTo>
                    <a:pt x="50241" y="238633"/>
                  </a:lnTo>
                  <a:lnTo>
                    <a:pt x="50177" y="436118"/>
                  </a:lnTo>
                  <a:lnTo>
                    <a:pt x="55994" y="441960"/>
                  </a:lnTo>
                  <a:lnTo>
                    <a:pt x="143433" y="441960"/>
                  </a:lnTo>
                  <a:lnTo>
                    <a:pt x="143433" y="290830"/>
                  </a:lnTo>
                  <a:lnTo>
                    <a:pt x="149250" y="284988"/>
                  </a:lnTo>
                  <a:lnTo>
                    <a:pt x="293281" y="284988"/>
                  </a:lnTo>
                  <a:lnTo>
                    <a:pt x="299085" y="290830"/>
                  </a:lnTo>
                  <a:lnTo>
                    <a:pt x="299085" y="441960"/>
                  </a:lnTo>
                  <a:lnTo>
                    <a:pt x="384187" y="441960"/>
                  </a:lnTo>
                  <a:lnTo>
                    <a:pt x="390004" y="436118"/>
                  </a:lnTo>
                  <a:close/>
                </a:path>
                <a:path w="441959" h="441960">
                  <a:moveTo>
                    <a:pt x="441744" y="187731"/>
                  </a:moveTo>
                  <a:lnTo>
                    <a:pt x="438823" y="179374"/>
                  </a:lnTo>
                  <a:lnTo>
                    <a:pt x="433057" y="172339"/>
                  </a:lnTo>
                  <a:lnTo>
                    <a:pt x="234162" y="2159"/>
                  </a:lnTo>
                  <a:lnTo>
                    <a:pt x="228142" y="0"/>
                  </a:lnTo>
                  <a:lnTo>
                    <a:pt x="222135" y="0"/>
                  </a:lnTo>
                  <a:lnTo>
                    <a:pt x="216128" y="0"/>
                  </a:lnTo>
                  <a:lnTo>
                    <a:pt x="210108" y="2159"/>
                  </a:lnTo>
                  <a:lnTo>
                    <a:pt x="8991" y="172339"/>
                  </a:lnTo>
                  <a:lnTo>
                    <a:pt x="2679" y="180314"/>
                  </a:lnTo>
                  <a:lnTo>
                    <a:pt x="0" y="189763"/>
                  </a:lnTo>
                  <a:lnTo>
                    <a:pt x="1028" y="199504"/>
                  </a:lnTo>
                  <a:lnTo>
                    <a:pt x="5880" y="208419"/>
                  </a:lnTo>
                  <a:lnTo>
                    <a:pt x="11036" y="214642"/>
                  </a:lnTo>
                  <a:lnTo>
                    <a:pt x="18427" y="217817"/>
                  </a:lnTo>
                  <a:lnTo>
                    <a:pt x="31800" y="217817"/>
                  </a:lnTo>
                  <a:lnTo>
                    <a:pt x="37769" y="215773"/>
                  </a:lnTo>
                  <a:lnTo>
                    <a:pt x="222135" y="60071"/>
                  </a:lnTo>
                  <a:lnTo>
                    <a:pt x="404253" y="215900"/>
                  </a:lnTo>
                  <a:lnTo>
                    <a:pt x="410222" y="217944"/>
                  </a:lnTo>
                  <a:lnTo>
                    <a:pt x="416166" y="217944"/>
                  </a:lnTo>
                  <a:lnTo>
                    <a:pt x="441680" y="196583"/>
                  </a:lnTo>
                  <a:lnTo>
                    <a:pt x="441744" y="1877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18" name="object 25"/>
          <p:cNvSpPr/>
          <p:nvPr/>
        </p:nvSpPr>
        <p:spPr>
          <a:xfrm>
            <a:off x="173520" y="1598760"/>
            <a:ext cx="3000240" cy="311760"/>
          </a:xfrm>
          <a:prstGeom prst="rect">
            <a:avLst/>
          </a:prstGeom>
          <a:solidFill>
            <a:srgbClr val="d0cece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2680" bIns="0" anchor="t">
            <a:spAutoFit/>
          </a:bodyPr>
          <a:p>
            <a:pPr marL="223920" indent="-33480" algn="ctr">
              <a:lnSpc>
                <a:spcPct val="100000"/>
              </a:lnSpc>
              <a:spcBef>
                <a:spcPts val="176"/>
              </a:spcBef>
              <a:buNone/>
              <a:tabLst>
                <a:tab algn="l" pos="0"/>
              </a:tabLst>
            </a:pPr>
            <a:r>
              <a:rPr b="0" lang="ru-RU" sz="1900" spc="-1" strike="noStrike">
                <a:solidFill>
                  <a:srgbClr val="db0f6b"/>
                </a:solidFill>
                <a:latin typeface="Arial"/>
              </a:rPr>
              <a:t>Комфортное помещение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19" name="object 27"/>
          <p:cNvSpPr/>
          <p:nvPr/>
        </p:nvSpPr>
        <p:spPr>
          <a:xfrm>
            <a:off x="2786040" y="2329200"/>
            <a:ext cx="471240" cy="471600"/>
          </a:xfrm>
          <a:custGeom>
            <a:avLst/>
            <a:gdLst/>
            <a:ahLst/>
            <a:rect l="l" t="t" r="r" b="b"/>
            <a:pathLst>
              <a:path w="353694" h="353694">
                <a:moveTo>
                  <a:pt x="41109" y="144792"/>
                </a:moveTo>
                <a:lnTo>
                  <a:pt x="0" y="144792"/>
                </a:lnTo>
                <a:lnTo>
                  <a:pt x="0" y="207264"/>
                </a:lnTo>
                <a:lnTo>
                  <a:pt x="41109" y="207264"/>
                </a:lnTo>
                <a:lnTo>
                  <a:pt x="41109" y="144792"/>
                </a:lnTo>
                <a:close/>
              </a:path>
              <a:path w="353694" h="353694">
                <a:moveTo>
                  <a:pt x="62484" y="233426"/>
                </a:moveTo>
                <a:lnTo>
                  <a:pt x="57785" y="228600"/>
                </a:lnTo>
                <a:lnTo>
                  <a:pt x="0" y="228600"/>
                </a:lnTo>
                <a:lnTo>
                  <a:pt x="0" y="249936"/>
                </a:lnTo>
                <a:lnTo>
                  <a:pt x="57785" y="249936"/>
                </a:lnTo>
                <a:lnTo>
                  <a:pt x="62484" y="245110"/>
                </a:lnTo>
                <a:lnTo>
                  <a:pt x="62484" y="233426"/>
                </a:lnTo>
                <a:close/>
              </a:path>
              <a:path w="353694" h="353694">
                <a:moveTo>
                  <a:pt x="62484" y="108216"/>
                </a:moveTo>
                <a:lnTo>
                  <a:pt x="57785" y="103632"/>
                </a:lnTo>
                <a:lnTo>
                  <a:pt x="0" y="103632"/>
                </a:lnTo>
                <a:lnTo>
                  <a:pt x="0" y="123444"/>
                </a:lnTo>
                <a:lnTo>
                  <a:pt x="57785" y="123444"/>
                </a:lnTo>
                <a:lnTo>
                  <a:pt x="62484" y="118999"/>
                </a:lnTo>
                <a:lnTo>
                  <a:pt x="62484" y="108216"/>
                </a:lnTo>
                <a:close/>
              </a:path>
              <a:path w="353694" h="353694">
                <a:moveTo>
                  <a:pt x="353568" y="72390"/>
                </a:moveTo>
                <a:lnTo>
                  <a:pt x="347789" y="44424"/>
                </a:lnTo>
                <a:lnTo>
                  <a:pt x="332054" y="21386"/>
                </a:lnTo>
                <a:lnTo>
                  <a:pt x="308711" y="5765"/>
                </a:lnTo>
                <a:lnTo>
                  <a:pt x="280162" y="0"/>
                </a:lnTo>
                <a:lnTo>
                  <a:pt x="72390" y="0"/>
                </a:lnTo>
                <a:lnTo>
                  <a:pt x="44030" y="5765"/>
                </a:lnTo>
                <a:lnTo>
                  <a:pt x="21043" y="21386"/>
                </a:lnTo>
                <a:lnTo>
                  <a:pt x="5626" y="44424"/>
                </a:lnTo>
                <a:lnTo>
                  <a:pt x="0" y="72390"/>
                </a:lnTo>
                <a:lnTo>
                  <a:pt x="0" y="83693"/>
                </a:lnTo>
                <a:lnTo>
                  <a:pt x="40386" y="83693"/>
                </a:lnTo>
                <a:lnTo>
                  <a:pt x="40386" y="72390"/>
                </a:lnTo>
                <a:lnTo>
                  <a:pt x="42862" y="60566"/>
                </a:lnTo>
                <a:lnTo>
                  <a:pt x="49606" y="51015"/>
                </a:lnTo>
                <a:lnTo>
                  <a:pt x="59512" y="44627"/>
                </a:lnTo>
                <a:lnTo>
                  <a:pt x="71501" y="42291"/>
                </a:lnTo>
                <a:lnTo>
                  <a:pt x="279273" y="42291"/>
                </a:lnTo>
                <a:lnTo>
                  <a:pt x="291528" y="44754"/>
                </a:lnTo>
                <a:lnTo>
                  <a:pt x="301028" y="51346"/>
                </a:lnTo>
                <a:lnTo>
                  <a:pt x="307174" y="60947"/>
                </a:lnTo>
                <a:lnTo>
                  <a:pt x="309372" y="72390"/>
                </a:lnTo>
                <a:lnTo>
                  <a:pt x="309372" y="281178"/>
                </a:lnTo>
                <a:lnTo>
                  <a:pt x="306908" y="293014"/>
                </a:lnTo>
                <a:lnTo>
                  <a:pt x="300316" y="302564"/>
                </a:lnTo>
                <a:lnTo>
                  <a:pt x="290715" y="308952"/>
                </a:lnTo>
                <a:lnTo>
                  <a:pt x="279273" y="311277"/>
                </a:lnTo>
                <a:lnTo>
                  <a:pt x="71501" y="311277"/>
                </a:lnTo>
                <a:lnTo>
                  <a:pt x="59080" y="308825"/>
                </a:lnTo>
                <a:lnTo>
                  <a:pt x="49225" y="302234"/>
                </a:lnTo>
                <a:lnTo>
                  <a:pt x="42722" y="292633"/>
                </a:lnTo>
                <a:lnTo>
                  <a:pt x="40386" y="281178"/>
                </a:lnTo>
                <a:lnTo>
                  <a:pt x="40386" y="269875"/>
                </a:lnTo>
                <a:lnTo>
                  <a:pt x="0" y="269875"/>
                </a:lnTo>
                <a:lnTo>
                  <a:pt x="0" y="281178"/>
                </a:lnTo>
                <a:lnTo>
                  <a:pt x="5753" y="309156"/>
                </a:lnTo>
                <a:lnTo>
                  <a:pt x="21374" y="332193"/>
                </a:lnTo>
                <a:lnTo>
                  <a:pt x="44411" y="347814"/>
                </a:lnTo>
                <a:lnTo>
                  <a:pt x="72390" y="353568"/>
                </a:lnTo>
                <a:lnTo>
                  <a:pt x="280162" y="353568"/>
                </a:lnTo>
                <a:lnTo>
                  <a:pt x="308711" y="347814"/>
                </a:lnTo>
                <a:lnTo>
                  <a:pt x="332054" y="332193"/>
                </a:lnTo>
                <a:lnTo>
                  <a:pt x="347789" y="309156"/>
                </a:lnTo>
                <a:lnTo>
                  <a:pt x="353568" y="281178"/>
                </a:lnTo>
                <a:lnTo>
                  <a:pt x="353568" y="72390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20" name="object 28" descr=""/>
          <p:cNvPicPr/>
          <p:nvPr/>
        </p:nvPicPr>
        <p:blipFill>
          <a:blip r:embed="rId3"/>
          <a:stretch/>
        </p:blipFill>
        <p:spPr>
          <a:xfrm>
            <a:off x="2869200" y="2412720"/>
            <a:ext cx="304560" cy="304560"/>
          </a:xfrm>
          <a:prstGeom prst="rect">
            <a:avLst/>
          </a:prstGeom>
          <a:ln w="9525">
            <a:noFill/>
          </a:ln>
        </p:spPr>
      </p:pic>
      <p:sp>
        <p:nvSpPr>
          <p:cNvPr id="321" name="object 29"/>
          <p:cNvSpPr/>
          <p:nvPr/>
        </p:nvSpPr>
        <p:spPr>
          <a:xfrm>
            <a:off x="4501080" y="2270160"/>
            <a:ext cx="2253240" cy="490320"/>
          </a:xfrm>
          <a:custGeom>
            <a:avLst/>
            <a:gdLst/>
            <a:ahLst/>
            <a:rect l="l" t="t" r="r" b="b"/>
            <a:pathLst>
              <a:path w="1690370" h="367664">
                <a:moveTo>
                  <a:pt x="41148" y="124968"/>
                </a:moveTo>
                <a:lnTo>
                  <a:pt x="11938" y="124968"/>
                </a:lnTo>
                <a:lnTo>
                  <a:pt x="6350" y="124968"/>
                </a:lnTo>
                <a:lnTo>
                  <a:pt x="1905" y="129667"/>
                </a:lnTo>
                <a:lnTo>
                  <a:pt x="800" y="188099"/>
                </a:lnTo>
                <a:lnTo>
                  <a:pt x="228" y="237744"/>
                </a:lnTo>
                <a:lnTo>
                  <a:pt x="0" y="346837"/>
                </a:lnTo>
                <a:lnTo>
                  <a:pt x="4572" y="350520"/>
                </a:lnTo>
                <a:lnTo>
                  <a:pt x="16510" y="350520"/>
                </a:lnTo>
                <a:lnTo>
                  <a:pt x="21082" y="346837"/>
                </a:lnTo>
                <a:lnTo>
                  <a:pt x="21082" y="164846"/>
                </a:lnTo>
                <a:lnTo>
                  <a:pt x="41148" y="164846"/>
                </a:lnTo>
                <a:lnTo>
                  <a:pt x="41148" y="124968"/>
                </a:lnTo>
                <a:close/>
              </a:path>
              <a:path w="1690370" h="367664">
                <a:moveTo>
                  <a:pt x="164592" y="113919"/>
                </a:moveTo>
                <a:lnTo>
                  <a:pt x="160515" y="94043"/>
                </a:lnTo>
                <a:lnTo>
                  <a:pt x="149491" y="77685"/>
                </a:lnTo>
                <a:lnTo>
                  <a:pt x="133248" y="66586"/>
                </a:lnTo>
                <a:lnTo>
                  <a:pt x="113538" y="62484"/>
                </a:lnTo>
                <a:lnTo>
                  <a:pt x="93814" y="66586"/>
                </a:lnTo>
                <a:lnTo>
                  <a:pt x="77571" y="77685"/>
                </a:lnTo>
                <a:lnTo>
                  <a:pt x="66548" y="94043"/>
                </a:lnTo>
                <a:lnTo>
                  <a:pt x="62484" y="113919"/>
                </a:lnTo>
                <a:lnTo>
                  <a:pt x="62484" y="181229"/>
                </a:lnTo>
                <a:lnTo>
                  <a:pt x="67183" y="185928"/>
                </a:lnTo>
                <a:lnTo>
                  <a:pt x="159893" y="185928"/>
                </a:lnTo>
                <a:lnTo>
                  <a:pt x="164592" y="181229"/>
                </a:lnTo>
                <a:lnTo>
                  <a:pt x="164592" y="113919"/>
                </a:lnTo>
                <a:close/>
              </a:path>
              <a:path w="1690370" h="367664">
                <a:moveTo>
                  <a:pt x="184404" y="341884"/>
                </a:moveTo>
                <a:lnTo>
                  <a:pt x="181965" y="329641"/>
                </a:lnTo>
                <a:lnTo>
                  <a:pt x="175450" y="319900"/>
                </a:lnTo>
                <a:lnTo>
                  <a:pt x="165963" y="313474"/>
                </a:lnTo>
                <a:lnTo>
                  <a:pt x="154686" y="311150"/>
                </a:lnTo>
                <a:lnTo>
                  <a:pt x="124079" y="311150"/>
                </a:lnTo>
                <a:lnTo>
                  <a:pt x="124079" y="290830"/>
                </a:lnTo>
                <a:lnTo>
                  <a:pt x="173228" y="290830"/>
                </a:lnTo>
                <a:lnTo>
                  <a:pt x="173228" y="288925"/>
                </a:lnTo>
                <a:lnTo>
                  <a:pt x="178816" y="288925"/>
                </a:lnTo>
                <a:lnTo>
                  <a:pt x="183515" y="284226"/>
                </a:lnTo>
                <a:lnTo>
                  <a:pt x="183515" y="278765"/>
                </a:lnTo>
                <a:lnTo>
                  <a:pt x="179438" y="258864"/>
                </a:lnTo>
                <a:lnTo>
                  <a:pt x="168414" y="242316"/>
                </a:lnTo>
                <a:lnTo>
                  <a:pt x="152171" y="231013"/>
                </a:lnTo>
                <a:lnTo>
                  <a:pt x="132461" y="226822"/>
                </a:lnTo>
                <a:lnTo>
                  <a:pt x="122174" y="226822"/>
                </a:lnTo>
                <a:lnTo>
                  <a:pt x="122174" y="207276"/>
                </a:lnTo>
                <a:lnTo>
                  <a:pt x="100838" y="207276"/>
                </a:lnTo>
                <a:lnTo>
                  <a:pt x="100838" y="227711"/>
                </a:lnTo>
                <a:lnTo>
                  <a:pt x="90678" y="227711"/>
                </a:lnTo>
                <a:lnTo>
                  <a:pt x="70954" y="231775"/>
                </a:lnTo>
                <a:lnTo>
                  <a:pt x="54711" y="242874"/>
                </a:lnTo>
                <a:lnTo>
                  <a:pt x="43688" y="259384"/>
                </a:lnTo>
                <a:lnTo>
                  <a:pt x="39624" y="279654"/>
                </a:lnTo>
                <a:lnTo>
                  <a:pt x="39624" y="286131"/>
                </a:lnTo>
                <a:lnTo>
                  <a:pt x="44323" y="290830"/>
                </a:lnTo>
                <a:lnTo>
                  <a:pt x="100838" y="290830"/>
                </a:lnTo>
                <a:lnTo>
                  <a:pt x="100838" y="311150"/>
                </a:lnTo>
                <a:lnTo>
                  <a:pt x="71247" y="311150"/>
                </a:lnTo>
                <a:lnTo>
                  <a:pt x="58991" y="313601"/>
                </a:lnTo>
                <a:lnTo>
                  <a:pt x="49250" y="320230"/>
                </a:lnTo>
                <a:lnTo>
                  <a:pt x="42824" y="330009"/>
                </a:lnTo>
                <a:lnTo>
                  <a:pt x="40513" y="341884"/>
                </a:lnTo>
                <a:lnTo>
                  <a:pt x="40513" y="347345"/>
                </a:lnTo>
                <a:lnTo>
                  <a:pt x="45212" y="352044"/>
                </a:lnTo>
                <a:lnTo>
                  <a:pt x="57277" y="352044"/>
                </a:lnTo>
                <a:lnTo>
                  <a:pt x="61976" y="347345"/>
                </a:lnTo>
                <a:lnTo>
                  <a:pt x="61976" y="335280"/>
                </a:lnTo>
                <a:lnTo>
                  <a:pt x="66548" y="330708"/>
                </a:lnTo>
                <a:lnTo>
                  <a:pt x="102743" y="330708"/>
                </a:lnTo>
                <a:lnTo>
                  <a:pt x="102743" y="347345"/>
                </a:lnTo>
                <a:lnTo>
                  <a:pt x="107315" y="352044"/>
                </a:lnTo>
                <a:lnTo>
                  <a:pt x="118491" y="352044"/>
                </a:lnTo>
                <a:lnTo>
                  <a:pt x="123190" y="347345"/>
                </a:lnTo>
                <a:lnTo>
                  <a:pt x="123190" y="330708"/>
                </a:lnTo>
                <a:lnTo>
                  <a:pt x="159385" y="330708"/>
                </a:lnTo>
                <a:lnTo>
                  <a:pt x="163957" y="335280"/>
                </a:lnTo>
                <a:lnTo>
                  <a:pt x="163957" y="347345"/>
                </a:lnTo>
                <a:lnTo>
                  <a:pt x="168656" y="352044"/>
                </a:lnTo>
                <a:lnTo>
                  <a:pt x="179705" y="352044"/>
                </a:lnTo>
                <a:lnTo>
                  <a:pt x="184404" y="347345"/>
                </a:lnTo>
                <a:lnTo>
                  <a:pt x="184404" y="341884"/>
                </a:lnTo>
                <a:close/>
              </a:path>
              <a:path w="1690370" h="367664">
                <a:moveTo>
                  <a:pt x="327660" y="4699"/>
                </a:moveTo>
                <a:lnTo>
                  <a:pt x="322961" y="0"/>
                </a:lnTo>
                <a:lnTo>
                  <a:pt x="224155" y="0"/>
                </a:lnTo>
                <a:lnTo>
                  <a:pt x="215646" y="1689"/>
                </a:lnTo>
                <a:lnTo>
                  <a:pt x="208851" y="6311"/>
                </a:lnTo>
                <a:lnTo>
                  <a:pt x="204330" y="13246"/>
                </a:lnTo>
                <a:lnTo>
                  <a:pt x="202692" y="21844"/>
                </a:lnTo>
                <a:lnTo>
                  <a:pt x="205397" y="29870"/>
                </a:lnTo>
                <a:lnTo>
                  <a:pt x="210273" y="36499"/>
                </a:lnTo>
                <a:lnTo>
                  <a:pt x="216725" y="41008"/>
                </a:lnTo>
                <a:lnTo>
                  <a:pt x="224155" y="42672"/>
                </a:lnTo>
                <a:lnTo>
                  <a:pt x="322961" y="42672"/>
                </a:lnTo>
                <a:lnTo>
                  <a:pt x="327660" y="37973"/>
                </a:lnTo>
                <a:lnTo>
                  <a:pt x="327660" y="4699"/>
                </a:lnTo>
                <a:close/>
              </a:path>
              <a:path w="1690370" h="367664">
                <a:moveTo>
                  <a:pt x="348996" y="185928"/>
                </a:moveTo>
                <a:lnTo>
                  <a:pt x="287020" y="185928"/>
                </a:lnTo>
                <a:lnTo>
                  <a:pt x="287020" y="202438"/>
                </a:lnTo>
                <a:lnTo>
                  <a:pt x="284480" y="202438"/>
                </a:lnTo>
                <a:lnTo>
                  <a:pt x="284480" y="207518"/>
                </a:lnTo>
                <a:lnTo>
                  <a:pt x="269303" y="207518"/>
                </a:lnTo>
                <a:lnTo>
                  <a:pt x="269303" y="202438"/>
                </a:lnTo>
                <a:lnTo>
                  <a:pt x="266700" y="202438"/>
                </a:lnTo>
                <a:lnTo>
                  <a:pt x="266700" y="185928"/>
                </a:lnTo>
                <a:lnTo>
                  <a:pt x="205740" y="185928"/>
                </a:lnTo>
                <a:lnTo>
                  <a:pt x="205740" y="202438"/>
                </a:lnTo>
                <a:lnTo>
                  <a:pt x="205740" y="207518"/>
                </a:lnTo>
                <a:lnTo>
                  <a:pt x="205740" y="226568"/>
                </a:lnTo>
                <a:lnTo>
                  <a:pt x="348996" y="226568"/>
                </a:lnTo>
                <a:lnTo>
                  <a:pt x="348996" y="207518"/>
                </a:lnTo>
                <a:lnTo>
                  <a:pt x="348996" y="202438"/>
                </a:lnTo>
                <a:lnTo>
                  <a:pt x="348996" y="185928"/>
                </a:lnTo>
                <a:close/>
              </a:path>
              <a:path w="1690370" h="367664">
                <a:moveTo>
                  <a:pt x="348996" y="135128"/>
                </a:moveTo>
                <a:lnTo>
                  <a:pt x="348589" y="135128"/>
                </a:lnTo>
                <a:lnTo>
                  <a:pt x="348589" y="130048"/>
                </a:lnTo>
                <a:lnTo>
                  <a:pt x="346405" y="130048"/>
                </a:lnTo>
                <a:lnTo>
                  <a:pt x="346405" y="124968"/>
                </a:lnTo>
                <a:lnTo>
                  <a:pt x="184404" y="124968"/>
                </a:lnTo>
                <a:lnTo>
                  <a:pt x="184404" y="130048"/>
                </a:lnTo>
                <a:lnTo>
                  <a:pt x="184404" y="135128"/>
                </a:lnTo>
                <a:lnTo>
                  <a:pt x="184404" y="164338"/>
                </a:lnTo>
                <a:lnTo>
                  <a:pt x="348996" y="164338"/>
                </a:lnTo>
                <a:lnTo>
                  <a:pt x="348996" y="135128"/>
                </a:lnTo>
                <a:close/>
              </a:path>
              <a:path w="1690370" h="367664">
                <a:moveTo>
                  <a:pt x="348996" y="68580"/>
                </a:moveTo>
                <a:lnTo>
                  <a:pt x="345186" y="64008"/>
                </a:lnTo>
                <a:lnTo>
                  <a:pt x="244729" y="64008"/>
                </a:lnTo>
                <a:lnTo>
                  <a:pt x="236715" y="65608"/>
                </a:lnTo>
                <a:lnTo>
                  <a:pt x="230136" y="69951"/>
                </a:lnTo>
                <a:lnTo>
                  <a:pt x="225666" y="76339"/>
                </a:lnTo>
                <a:lnTo>
                  <a:pt x="224028" y="84074"/>
                </a:lnTo>
                <a:lnTo>
                  <a:pt x="225666" y="92405"/>
                </a:lnTo>
                <a:lnTo>
                  <a:pt x="230136" y="99098"/>
                </a:lnTo>
                <a:lnTo>
                  <a:pt x="236715" y="103543"/>
                </a:lnTo>
                <a:lnTo>
                  <a:pt x="244729" y="105156"/>
                </a:lnTo>
                <a:lnTo>
                  <a:pt x="345186" y="105156"/>
                </a:lnTo>
                <a:lnTo>
                  <a:pt x="348996" y="100584"/>
                </a:lnTo>
                <a:lnTo>
                  <a:pt x="348996" y="68580"/>
                </a:lnTo>
                <a:close/>
              </a:path>
              <a:path w="1690370" h="367664">
                <a:moveTo>
                  <a:pt x="350520" y="248412"/>
                </a:moveTo>
                <a:lnTo>
                  <a:pt x="287401" y="248412"/>
                </a:lnTo>
                <a:lnTo>
                  <a:pt x="287401" y="264287"/>
                </a:lnTo>
                <a:lnTo>
                  <a:pt x="282702" y="268986"/>
                </a:lnTo>
                <a:lnTo>
                  <a:pt x="271653" y="268986"/>
                </a:lnTo>
                <a:lnTo>
                  <a:pt x="266954" y="264287"/>
                </a:lnTo>
                <a:lnTo>
                  <a:pt x="266954" y="248412"/>
                </a:lnTo>
                <a:lnTo>
                  <a:pt x="205740" y="248412"/>
                </a:lnTo>
                <a:lnTo>
                  <a:pt x="205740" y="347345"/>
                </a:lnTo>
                <a:lnTo>
                  <a:pt x="210439" y="352044"/>
                </a:lnTo>
                <a:lnTo>
                  <a:pt x="221488" y="352044"/>
                </a:lnTo>
                <a:lnTo>
                  <a:pt x="226187" y="347345"/>
                </a:lnTo>
                <a:lnTo>
                  <a:pt x="226187" y="290449"/>
                </a:lnTo>
                <a:lnTo>
                  <a:pt x="329184" y="290449"/>
                </a:lnTo>
                <a:lnTo>
                  <a:pt x="329184" y="347345"/>
                </a:lnTo>
                <a:lnTo>
                  <a:pt x="333756" y="352044"/>
                </a:lnTo>
                <a:lnTo>
                  <a:pt x="345821" y="352044"/>
                </a:lnTo>
                <a:lnTo>
                  <a:pt x="350520" y="347345"/>
                </a:lnTo>
                <a:lnTo>
                  <a:pt x="350520" y="248412"/>
                </a:lnTo>
                <a:close/>
              </a:path>
              <a:path w="1690370" h="367664">
                <a:moveTo>
                  <a:pt x="1690116" y="197485"/>
                </a:moveTo>
                <a:lnTo>
                  <a:pt x="1683956" y="152730"/>
                </a:lnTo>
                <a:lnTo>
                  <a:pt x="1666633" y="112483"/>
                </a:lnTo>
                <a:lnTo>
                  <a:pt x="1650238" y="91617"/>
                </a:lnTo>
                <a:lnTo>
                  <a:pt x="1650238" y="197485"/>
                </a:lnTo>
                <a:lnTo>
                  <a:pt x="1639862" y="247726"/>
                </a:lnTo>
                <a:lnTo>
                  <a:pt x="1611706" y="289153"/>
                </a:lnTo>
                <a:lnTo>
                  <a:pt x="1570126" y="317296"/>
                </a:lnTo>
                <a:lnTo>
                  <a:pt x="1519555" y="327660"/>
                </a:lnTo>
                <a:lnTo>
                  <a:pt x="1469275" y="317322"/>
                </a:lnTo>
                <a:lnTo>
                  <a:pt x="1428127" y="289242"/>
                </a:lnTo>
                <a:lnTo>
                  <a:pt x="1400340" y="247840"/>
                </a:lnTo>
                <a:lnTo>
                  <a:pt x="1390142" y="197485"/>
                </a:lnTo>
                <a:lnTo>
                  <a:pt x="1400289" y="147447"/>
                </a:lnTo>
                <a:lnTo>
                  <a:pt x="1427988" y="106464"/>
                </a:lnTo>
                <a:lnTo>
                  <a:pt x="1469110" y="78765"/>
                </a:lnTo>
                <a:lnTo>
                  <a:pt x="1519555" y="68580"/>
                </a:lnTo>
                <a:lnTo>
                  <a:pt x="1569974" y="78714"/>
                </a:lnTo>
                <a:lnTo>
                  <a:pt x="1611566" y="106324"/>
                </a:lnTo>
                <a:lnTo>
                  <a:pt x="1639811" y="147294"/>
                </a:lnTo>
                <a:lnTo>
                  <a:pt x="1650238" y="197485"/>
                </a:lnTo>
                <a:lnTo>
                  <a:pt x="1650238" y="91617"/>
                </a:lnTo>
                <a:lnTo>
                  <a:pt x="1605254" y="51993"/>
                </a:lnTo>
                <a:lnTo>
                  <a:pt x="1564589" y="34988"/>
                </a:lnTo>
                <a:lnTo>
                  <a:pt x="1519555" y="28956"/>
                </a:lnTo>
                <a:lnTo>
                  <a:pt x="1474597" y="34988"/>
                </a:lnTo>
                <a:lnTo>
                  <a:pt x="1434172" y="51993"/>
                </a:lnTo>
                <a:lnTo>
                  <a:pt x="1399895" y="78371"/>
                </a:lnTo>
                <a:lnTo>
                  <a:pt x="1373403" y="112483"/>
                </a:lnTo>
                <a:lnTo>
                  <a:pt x="1356309" y="152730"/>
                </a:lnTo>
                <a:lnTo>
                  <a:pt x="1350264" y="197485"/>
                </a:lnTo>
                <a:lnTo>
                  <a:pt x="1356309" y="242303"/>
                </a:lnTo>
                <a:lnTo>
                  <a:pt x="1373403" y="282778"/>
                </a:lnTo>
                <a:lnTo>
                  <a:pt x="1399895" y="317207"/>
                </a:lnTo>
                <a:lnTo>
                  <a:pt x="1434172" y="343903"/>
                </a:lnTo>
                <a:lnTo>
                  <a:pt x="1474597" y="361162"/>
                </a:lnTo>
                <a:lnTo>
                  <a:pt x="1519555" y="367284"/>
                </a:lnTo>
                <a:lnTo>
                  <a:pt x="1564589" y="361162"/>
                </a:lnTo>
                <a:lnTo>
                  <a:pt x="1605254" y="343903"/>
                </a:lnTo>
                <a:lnTo>
                  <a:pt x="1626285" y="327660"/>
                </a:lnTo>
                <a:lnTo>
                  <a:pt x="1639836" y="317207"/>
                </a:lnTo>
                <a:lnTo>
                  <a:pt x="1666633" y="282778"/>
                </a:lnTo>
                <a:lnTo>
                  <a:pt x="1683956" y="242303"/>
                </a:lnTo>
                <a:lnTo>
                  <a:pt x="1690116" y="197485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22" name="object 30" descr=""/>
          <p:cNvPicPr/>
          <p:nvPr/>
        </p:nvPicPr>
        <p:blipFill>
          <a:blip r:embed="rId4"/>
          <a:stretch/>
        </p:blipFill>
        <p:spPr>
          <a:xfrm>
            <a:off x="6382440" y="2388240"/>
            <a:ext cx="290160" cy="292320"/>
          </a:xfrm>
          <a:prstGeom prst="rect">
            <a:avLst/>
          </a:prstGeom>
          <a:ln w="9525">
            <a:noFill/>
          </a:ln>
        </p:spPr>
      </p:pic>
      <p:sp>
        <p:nvSpPr>
          <p:cNvPr id="323" name="object 31"/>
          <p:cNvSpPr/>
          <p:nvPr/>
        </p:nvSpPr>
        <p:spPr>
          <a:xfrm>
            <a:off x="7873920" y="2048760"/>
            <a:ext cx="912240" cy="912960"/>
          </a:xfrm>
          <a:custGeom>
            <a:avLst/>
            <a:gdLst/>
            <a:ahLst/>
            <a:rect l="l" t="t" r="r" b="b"/>
            <a:pathLst>
              <a:path w="684529" h="684530">
                <a:moveTo>
                  <a:pt x="342138" y="0"/>
                </a:moveTo>
                <a:lnTo>
                  <a:pt x="295708" y="3122"/>
                </a:lnTo>
                <a:lnTo>
                  <a:pt x="251177" y="12220"/>
                </a:lnTo>
                <a:lnTo>
                  <a:pt x="208954" y="26884"/>
                </a:lnTo>
                <a:lnTo>
                  <a:pt x="169446" y="46707"/>
                </a:lnTo>
                <a:lnTo>
                  <a:pt x="133059" y="71283"/>
                </a:lnTo>
                <a:lnTo>
                  <a:pt x="100202" y="100203"/>
                </a:lnTo>
                <a:lnTo>
                  <a:pt x="71283" y="133059"/>
                </a:lnTo>
                <a:lnTo>
                  <a:pt x="46707" y="169446"/>
                </a:lnTo>
                <a:lnTo>
                  <a:pt x="26884" y="208954"/>
                </a:lnTo>
                <a:lnTo>
                  <a:pt x="12220" y="251177"/>
                </a:lnTo>
                <a:lnTo>
                  <a:pt x="3122" y="295708"/>
                </a:lnTo>
                <a:lnTo>
                  <a:pt x="0" y="342138"/>
                </a:lnTo>
                <a:lnTo>
                  <a:pt x="3122" y="388567"/>
                </a:lnTo>
                <a:lnTo>
                  <a:pt x="12220" y="433098"/>
                </a:lnTo>
                <a:lnTo>
                  <a:pt x="26884" y="475321"/>
                </a:lnTo>
                <a:lnTo>
                  <a:pt x="46707" y="514829"/>
                </a:lnTo>
                <a:lnTo>
                  <a:pt x="71283" y="551216"/>
                </a:lnTo>
                <a:lnTo>
                  <a:pt x="100203" y="584072"/>
                </a:lnTo>
                <a:lnTo>
                  <a:pt x="133059" y="612992"/>
                </a:lnTo>
                <a:lnTo>
                  <a:pt x="169446" y="637568"/>
                </a:lnTo>
                <a:lnTo>
                  <a:pt x="208954" y="657391"/>
                </a:lnTo>
                <a:lnTo>
                  <a:pt x="251177" y="672055"/>
                </a:lnTo>
                <a:lnTo>
                  <a:pt x="295708" y="681153"/>
                </a:lnTo>
                <a:lnTo>
                  <a:pt x="342138" y="684276"/>
                </a:lnTo>
                <a:lnTo>
                  <a:pt x="388567" y="681153"/>
                </a:lnTo>
                <a:lnTo>
                  <a:pt x="433098" y="672055"/>
                </a:lnTo>
                <a:lnTo>
                  <a:pt x="475321" y="657391"/>
                </a:lnTo>
                <a:lnTo>
                  <a:pt x="514829" y="637568"/>
                </a:lnTo>
                <a:lnTo>
                  <a:pt x="551216" y="612992"/>
                </a:lnTo>
                <a:lnTo>
                  <a:pt x="584072" y="584073"/>
                </a:lnTo>
                <a:lnTo>
                  <a:pt x="612992" y="551216"/>
                </a:lnTo>
                <a:lnTo>
                  <a:pt x="637568" y="514829"/>
                </a:lnTo>
                <a:lnTo>
                  <a:pt x="657391" y="475321"/>
                </a:lnTo>
                <a:lnTo>
                  <a:pt x="672055" y="433098"/>
                </a:lnTo>
                <a:lnTo>
                  <a:pt x="681153" y="388567"/>
                </a:lnTo>
                <a:lnTo>
                  <a:pt x="684276" y="342138"/>
                </a:lnTo>
                <a:lnTo>
                  <a:pt x="681153" y="295708"/>
                </a:lnTo>
                <a:lnTo>
                  <a:pt x="672055" y="251177"/>
                </a:lnTo>
                <a:lnTo>
                  <a:pt x="657391" y="208954"/>
                </a:lnTo>
                <a:lnTo>
                  <a:pt x="637568" y="169446"/>
                </a:lnTo>
                <a:lnTo>
                  <a:pt x="612992" y="133059"/>
                </a:lnTo>
                <a:lnTo>
                  <a:pt x="584072" y="100202"/>
                </a:lnTo>
                <a:lnTo>
                  <a:pt x="551216" y="71283"/>
                </a:lnTo>
                <a:lnTo>
                  <a:pt x="514829" y="46707"/>
                </a:lnTo>
                <a:lnTo>
                  <a:pt x="475321" y="26884"/>
                </a:lnTo>
                <a:lnTo>
                  <a:pt x="433098" y="12220"/>
                </a:lnTo>
                <a:lnTo>
                  <a:pt x="388567" y="3122"/>
                </a:lnTo>
                <a:lnTo>
                  <a:pt x="342138" y="0"/>
                </a:lnTo>
                <a:close/>
              </a:path>
            </a:pathLst>
          </a:custGeom>
          <a:solidFill>
            <a:srgbClr val="0881fa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4" name="object 32"/>
          <p:cNvSpPr/>
          <p:nvPr/>
        </p:nvSpPr>
        <p:spPr>
          <a:xfrm>
            <a:off x="8103600" y="2313000"/>
            <a:ext cx="450720" cy="398520"/>
          </a:xfrm>
          <a:custGeom>
            <a:avLst/>
            <a:gdLst/>
            <a:ahLst/>
            <a:rect l="l" t="t" r="r" b="b"/>
            <a:pathLst>
              <a:path w="338454" h="299085">
                <a:moveTo>
                  <a:pt x="99060" y="4572"/>
                </a:moveTo>
                <a:lnTo>
                  <a:pt x="85661" y="9944"/>
                </a:lnTo>
                <a:lnTo>
                  <a:pt x="85661" y="128955"/>
                </a:lnTo>
                <a:lnTo>
                  <a:pt x="82931" y="134620"/>
                </a:lnTo>
                <a:lnTo>
                  <a:pt x="79248" y="138557"/>
                </a:lnTo>
                <a:lnTo>
                  <a:pt x="76327" y="143002"/>
                </a:lnTo>
                <a:lnTo>
                  <a:pt x="74168" y="147828"/>
                </a:lnTo>
                <a:lnTo>
                  <a:pt x="72263" y="152019"/>
                </a:lnTo>
                <a:lnTo>
                  <a:pt x="68834" y="153809"/>
                </a:lnTo>
                <a:lnTo>
                  <a:pt x="64643" y="153809"/>
                </a:lnTo>
                <a:lnTo>
                  <a:pt x="64643" y="175768"/>
                </a:lnTo>
                <a:lnTo>
                  <a:pt x="62103" y="183388"/>
                </a:lnTo>
                <a:lnTo>
                  <a:pt x="58928" y="192786"/>
                </a:lnTo>
                <a:lnTo>
                  <a:pt x="57277" y="197612"/>
                </a:lnTo>
                <a:lnTo>
                  <a:pt x="53594" y="199644"/>
                </a:lnTo>
                <a:lnTo>
                  <a:pt x="43815" y="199644"/>
                </a:lnTo>
                <a:lnTo>
                  <a:pt x="37592" y="194322"/>
                </a:lnTo>
                <a:lnTo>
                  <a:pt x="40132" y="186563"/>
                </a:lnTo>
                <a:lnTo>
                  <a:pt x="43307" y="177165"/>
                </a:lnTo>
                <a:lnTo>
                  <a:pt x="44831" y="172466"/>
                </a:lnTo>
                <a:lnTo>
                  <a:pt x="48514" y="170446"/>
                </a:lnTo>
                <a:lnTo>
                  <a:pt x="58420" y="170446"/>
                </a:lnTo>
                <a:lnTo>
                  <a:pt x="64643" y="175768"/>
                </a:lnTo>
                <a:lnTo>
                  <a:pt x="64643" y="153809"/>
                </a:lnTo>
                <a:lnTo>
                  <a:pt x="59055" y="153809"/>
                </a:lnTo>
                <a:lnTo>
                  <a:pt x="52578" y="147574"/>
                </a:lnTo>
                <a:lnTo>
                  <a:pt x="73152" y="117856"/>
                </a:lnTo>
                <a:lnTo>
                  <a:pt x="75438" y="117856"/>
                </a:lnTo>
                <a:lnTo>
                  <a:pt x="80759" y="119468"/>
                </a:lnTo>
                <a:lnTo>
                  <a:pt x="84556" y="123532"/>
                </a:lnTo>
                <a:lnTo>
                  <a:pt x="85661" y="128955"/>
                </a:lnTo>
                <a:lnTo>
                  <a:pt x="85661" y="9944"/>
                </a:lnTo>
                <a:lnTo>
                  <a:pt x="6223" y="41783"/>
                </a:lnTo>
                <a:lnTo>
                  <a:pt x="2540" y="43180"/>
                </a:lnTo>
                <a:lnTo>
                  <a:pt x="0" y="46863"/>
                </a:lnTo>
                <a:lnTo>
                  <a:pt x="0" y="294513"/>
                </a:lnTo>
                <a:lnTo>
                  <a:pt x="4699" y="298704"/>
                </a:lnTo>
                <a:lnTo>
                  <a:pt x="11176" y="298704"/>
                </a:lnTo>
                <a:lnTo>
                  <a:pt x="12319" y="298450"/>
                </a:lnTo>
                <a:lnTo>
                  <a:pt x="99060" y="263779"/>
                </a:lnTo>
                <a:lnTo>
                  <a:pt x="99060" y="199644"/>
                </a:lnTo>
                <a:lnTo>
                  <a:pt x="99060" y="170446"/>
                </a:lnTo>
                <a:lnTo>
                  <a:pt x="99060" y="153809"/>
                </a:lnTo>
                <a:lnTo>
                  <a:pt x="99060" y="117856"/>
                </a:lnTo>
                <a:lnTo>
                  <a:pt x="99060" y="4572"/>
                </a:lnTo>
                <a:close/>
              </a:path>
              <a:path w="338454" h="299085">
                <a:moveTo>
                  <a:pt x="219456" y="36195"/>
                </a:moveTo>
                <a:lnTo>
                  <a:pt x="185039" y="24853"/>
                </a:lnTo>
                <a:lnTo>
                  <a:pt x="185039" y="148336"/>
                </a:lnTo>
                <a:lnTo>
                  <a:pt x="179705" y="155333"/>
                </a:lnTo>
                <a:lnTo>
                  <a:pt x="169418" y="155333"/>
                </a:lnTo>
                <a:lnTo>
                  <a:pt x="165227" y="152920"/>
                </a:lnTo>
                <a:lnTo>
                  <a:pt x="162433" y="147066"/>
                </a:lnTo>
                <a:lnTo>
                  <a:pt x="160528" y="142875"/>
                </a:lnTo>
                <a:lnTo>
                  <a:pt x="157988" y="138938"/>
                </a:lnTo>
                <a:lnTo>
                  <a:pt x="155067" y="135521"/>
                </a:lnTo>
                <a:lnTo>
                  <a:pt x="152501" y="129768"/>
                </a:lnTo>
                <a:lnTo>
                  <a:pt x="153758" y="124447"/>
                </a:lnTo>
                <a:lnTo>
                  <a:pt x="157632" y="120535"/>
                </a:lnTo>
                <a:lnTo>
                  <a:pt x="158965" y="120142"/>
                </a:lnTo>
                <a:lnTo>
                  <a:pt x="162941" y="118999"/>
                </a:lnTo>
                <a:lnTo>
                  <a:pt x="165354" y="118999"/>
                </a:lnTo>
                <a:lnTo>
                  <a:pt x="168021" y="120015"/>
                </a:lnTo>
                <a:lnTo>
                  <a:pt x="174244" y="127381"/>
                </a:lnTo>
                <a:lnTo>
                  <a:pt x="177800" y="132842"/>
                </a:lnTo>
                <a:lnTo>
                  <a:pt x="180454" y="138938"/>
                </a:lnTo>
                <a:lnTo>
                  <a:pt x="185039" y="148336"/>
                </a:lnTo>
                <a:lnTo>
                  <a:pt x="185039" y="24853"/>
                </a:lnTo>
                <a:lnTo>
                  <a:pt x="118872" y="3048"/>
                </a:lnTo>
                <a:lnTo>
                  <a:pt x="118872" y="99441"/>
                </a:lnTo>
                <a:lnTo>
                  <a:pt x="122682" y="99441"/>
                </a:lnTo>
                <a:lnTo>
                  <a:pt x="126492" y="99822"/>
                </a:lnTo>
                <a:lnTo>
                  <a:pt x="130302" y="100457"/>
                </a:lnTo>
                <a:lnTo>
                  <a:pt x="136715" y="104444"/>
                </a:lnTo>
                <a:lnTo>
                  <a:pt x="138252" y="111112"/>
                </a:lnTo>
                <a:lnTo>
                  <a:pt x="135420" y="117373"/>
                </a:lnTo>
                <a:lnTo>
                  <a:pt x="128778" y="120142"/>
                </a:lnTo>
                <a:lnTo>
                  <a:pt x="127381" y="120142"/>
                </a:lnTo>
                <a:lnTo>
                  <a:pt x="124079" y="119646"/>
                </a:lnTo>
                <a:lnTo>
                  <a:pt x="121412" y="119380"/>
                </a:lnTo>
                <a:lnTo>
                  <a:pt x="118872" y="119253"/>
                </a:lnTo>
                <a:lnTo>
                  <a:pt x="118872" y="262509"/>
                </a:lnTo>
                <a:lnTo>
                  <a:pt x="219456" y="295656"/>
                </a:lnTo>
                <a:lnTo>
                  <a:pt x="219456" y="186055"/>
                </a:lnTo>
                <a:lnTo>
                  <a:pt x="213741" y="186055"/>
                </a:lnTo>
                <a:lnTo>
                  <a:pt x="204470" y="184277"/>
                </a:lnTo>
                <a:lnTo>
                  <a:pt x="195961" y="180594"/>
                </a:lnTo>
                <a:lnTo>
                  <a:pt x="190830" y="175615"/>
                </a:lnTo>
                <a:lnTo>
                  <a:pt x="190436" y="169252"/>
                </a:lnTo>
                <a:lnTo>
                  <a:pt x="193738" y="163753"/>
                </a:lnTo>
                <a:lnTo>
                  <a:pt x="199771" y="161417"/>
                </a:lnTo>
                <a:lnTo>
                  <a:pt x="201168" y="161417"/>
                </a:lnTo>
                <a:lnTo>
                  <a:pt x="202565" y="161683"/>
                </a:lnTo>
                <a:lnTo>
                  <a:pt x="204089" y="162306"/>
                </a:lnTo>
                <a:lnTo>
                  <a:pt x="208915" y="164592"/>
                </a:lnTo>
                <a:lnTo>
                  <a:pt x="214122" y="165862"/>
                </a:lnTo>
                <a:lnTo>
                  <a:pt x="219456" y="166243"/>
                </a:lnTo>
                <a:lnTo>
                  <a:pt x="219456" y="161417"/>
                </a:lnTo>
                <a:lnTo>
                  <a:pt x="219456" y="155333"/>
                </a:lnTo>
                <a:lnTo>
                  <a:pt x="219456" y="118999"/>
                </a:lnTo>
                <a:lnTo>
                  <a:pt x="219456" y="36195"/>
                </a:lnTo>
                <a:close/>
              </a:path>
              <a:path w="338454" h="299085">
                <a:moveTo>
                  <a:pt x="338328" y="4191"/>
                </a:moveTo>
                <a:lnTo>
                  <a:pt x="333629" y="0"/>
                </a:lnTo>
                <a:lnTo>
                  <a:pt x="327152" y="0"/>
                </a:lnTo>
                <a:lnTo>
                  <a:pt x="325882" y="254"/>
                </a:lnTo>
                <a:lnTo>
                  <a:pt x="324739" y="762"/>
                </a:lnTo>
                <a:lnTo>
                  <a:pt x="300990" y="10299"/>
                </a:lnTo>
                <a:lnTo>
                  <a:pt x="300990" y="105283"/>
                </a:lnTo>
                <a:lnTo>
                  <a:pt x="294640" y="122428"/>
                </a:lnTo>
                <a:lnTo>
                  <a:pt x="292862" y="127000"/>
                </a:lnTo>
                <a:lnTo>
                  <a:pt x="289306" y="128905"/>
                </a:lnTo>
                <a:lnTo>
                  <a:pt x="279425" y="128905"/>
                </a:lnTo>
                <a:lnTo>
                  <a:pt x="279425" y="154622"/>
                </a:lnTo>
                <a:lnTo>
                  <a:pt x="257048" y="177558"/>
                </a:lnTo>
                <a:lnTo>
                  <a:pt x="255270" y="177558"/>
                </a:lnTo>
                <a:lnTo>
                  <a:pt x="249580" y="175475"/>
                </a:lnTo>
                <a:lnTo>
                  <a:pt x="246037" y="170472"/>
                </a:lnTo>
                <a:lnTo>
                  <a:pt x="245821" y="164376"/>
                </a:lnTo>
                <a:lnTo>
                  <a:pt x="250063" y="159004"/>
                </a:lnTo>
                <a:lnTo>
                  <a:pt x="254508" y="156095"/>
                </a:lnTo>
                <a:lnTo>
                  <a:pt x="258445" y="152400"/>
                </a:lnTo>
                <a:lnTo>
                  <a:pt x="261620" y="148221"/>
                </a:lnTo>
                <a:lnTo>
                  <a:pt x="263779" y="145415"/>
                </a:lnTo>
                <a:lnTo>
                  <a:pt x="266446" y="144284"/>
                </a:lnTo>
                <a:lnTo>
                  <a:pt x="269113" y="144284"/>
                </a:lnTo>
                <a:lnTo>
                  <a:pt x="274193" y="145707"/>
                </a:lnTo>
                <a:lnTo>
                  <a:pt x="278028" y="149440"/>
                </a:lnTo>
                <a:lnTo>
                  <a:pt x="279425" y="154622"/>
                </a:lnTo>
                <a:lnTo>
                  <a:pt x="279425" y="128905"/>
                </a:lnTo>
                <a:lnTo>
                  <a:pt x="273050" y="123190"/>
                </a:lnTo>
                <a:lnTo>
                  <a:pt x="276098" y="115316"/>
                </a:lnTo>
                <a:lnTo>
                  <a:pt x="281178" y="101600"/>
                </a:lnTo>
                <a:lnTo>
                  <a:pt x="284734" y="99695"/>
                </a:lnTo>
                <a:lnTo>
                  <a:pt x="294640" y="99695"/>
                </a:lnTo>
                <a:lnTo>
                  <a:pt x="300990" y="105283"/>
                </a:lnTo>
                <a:lnTo>
                  <a:pt x="300990" y="10299"/>
                </a:lnTo>
                <a:lnTo>
                  <a:pt x="239268" y="35052"/>
                </a:lnTo>
                <a:lnTo>
                  <a:pt x="239268" y="295656"/>
                </a:lnTo>
                <a:lnTo>
                  <a:pt x="332105" y="258318"/>
                </a:lnTo>
                <a:lnTo>
                  <a:pt x="335788" y="256794"/>
                </a:lnTo>
                <a:lnTo>
                  <a:pt x="338328" y="253111"/>
                </a:lnTo>
                <a:lnTo>
                  <a:pt x="338328" y="177558"/>
                </a:lnTo>
                <a:lnTo>
                  <a:pt x="338328" y="144284"/>
                </a:lnTo>
                <a:lnTo>
                  <a:pt x="338328" y="128905"/>
                </a:lnTo>
                <a:lnTo>
                  <a:pt x="338328" y="99695"/>
                </a:lnTo>
                <a:lnTo>
                  <a:pt x="338328" y="4191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5" name="object 33"/>
          <p:cNvSpPr/>
          <p:nvPr/>
        </p:nvSpPr>
        <p:spPr>
          <a:xfrm>
            <a:off x="10212480" y="2048760"/>
            <a:ext cx="912240" cy="912960"/>
          </a:xfrm>
          <a:custGeom>
            <a:avLst/>
            <a:gdLst/>
            <a:ahLst/>
            <a:rect l="l" t="t" r="r" b="b"/>
            <a:pathLst>
              <a:path w="684529" h="684530">
                <a:moveTo>
                  <a:pt x="342137" y="0"/>
                </a:moveTo>
                <a:lnTo>
                  <a:pt x="295708" y="3122"/>
                </a:lnTo>
                <a:lnTo>
                  <a:pt x="251177" y="12220"/>
                </a:lnTo>
                <a:lnTo>
                  <a:pt x="208954" y="26884"/>
                </a:lnTo>
                <a:lnTo>
                  <a:pt x="169446" y="46707"/>
                </a:lnTo>
                <a:lnTo>
                  <a:pt x="133059" y="71283"/>
                </a:lnTo>
                <a:lnTo>
                  <a:pt x="100203" y="100203"/>
                </a:lnTo>
                <a:lnTo>
                  <a:pt x="71283" y="133059"/>
                </a:lnTo>
                <a:lnTo>
                  <a:pt x="46707" y="169446"/>
                </a:lnTo>
                <a:lnTo>
                  <a:pt x="26884" y="208954"/>
                </a:lnTo>
                <a:lnTo>
                  <a:pt x="12220" y="251177"/>
                </a:lnTo>
                <a:lnTo>
                  <a:pt x="3122" y="295708"/>
                </a:lnTo>
                <a:lnTo>
                  <a:pt x="0" y="342138"/>
                </a:lnTo>
                <a:lnTo>
                  <a:pt x="3122" y="388567"/>
                </a:lnTo>
                <a:lnTo>
                  <a:pt x="12220" y="433098"/>
                </a:lnTo>
                <a:lnTo>
                  <a:pt x="26884" y="475321"/>
                </a:lnTo>
                <a:lnTo>
                  <a:pt x="46707" y="514829"/>
                </a:lnTo>
                <a:lnTo>
                  <a:pt x="71283" y="551216"/>
                </a:lnTo>
                <a:lnTo>
                  <a:pt x="100202" y="584072"/>
                </a:lnTo>
                <a:lnTo>
                  <a:pt x="133059" y="612992"/>
                </a:lnTo>
                <a:lnTo>
                  <a:pt x="169446" y="637568"/>
                </a:lnTo>
                <a:lnTo>
                  <a:pt x="208954" y="657391"/>
                </a:lnTo>
                <a:lnTo>
                  <a:pt x="251177" y="672055"/>
                </a:lnTo>
                <a:lnTo>
                  <a:pt x="295708" y="681153"/>
                </a:lnTo>
                <a:lnTo>
                  <a:pt x="342137" y="684276"/>
                </a:lnTo>
                <a:lnTo>
                  <a:pt x="388567" y="681153"/>
                </a:lnTo>
                <a:lnTo>
                  <a:pt x="433098" y="672055"/>
                </a:lnTo>
                <a:lnTo>
                  <a:pt x="475321" y="657391"/>
                </a:lnTo>
                <a:lnTo>
                  <a:pt x="514829" y="637568"/>
                </a:lnTo>
                <a:lnTo>
                  <a:pt x="551216" y="612992"/>
                </a:lnTo>
                <a:lnTo>
                  <a:pt x="584072" y="584073"/>
                </a:lnTo>
                <a:lnTo>
                  <a:pt x="612992" y="551216"/>
                </a:lnTo>
                <a:lnTo>
                  <a:pt x="637568" y="514829"/>
                </a:lnTo>
                <a:lnTo>
                  <a:pt x="657391" y="475321"/>
                </a:lnTo>
                <a:lnTo>
                  <a:pt x="672055" y="433098"/>
                </a:lnTo>
                <a:lnTo>
                  <a:pt x="681153" y="388567"/>
                </a:lnTo>
                <a:lnTo>
                  <a:pt x="684276" y="342138"/>
                </a:lnTo>
                <a:lnTo>
                  <a:pt x="681153" y="295708"/>
                </a:lnTo>
                <a:lnTo>
                  <a:pt x="672055" y="251177"/>
                </a:lnTo>
                <a:lnTo>
                  <a:pt x="657391" y="208954"/>
                </a:lnTo>
                <a:lnTo>
                  <a:pt x="637568" y="169446"/>
                </a:lnTo>
                <a:lnTo>
                  <a:pt x="612992" y="133059"/>
                </a:lnTo>
                <a:lnTo>
                  <a:pt x="584073" y="100202"/>
                </a:lnTo>
                <a:lnTo>
                  <a:pt x="551216" y="71283"/>
                </a:lnTo>
                <a:lnTo>
                  <a:pt x="514829" y="46707"/>
                </a:lnTo>
                <a:lnTo>
                  <a:pt x="475321" y="26884"/>
                </a:lnTo>
                <a:lnTo>
                  <a:pt x="433098" y="12220"/>
                </a:lnTo>
                <a:lnTo>
                  <a:pt x="388567" y="3122"/>
                </a:lnTo>
                <a:lnTo>
                  <a:pt x="342137" y="0"/>
                </a:lnTo>
                <a:close/>
              </a:path>
            </a:pathLst>
          </a:custGeom>
          <a:solidFill>
            <a:srgbClr val="0881fa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6" name="object 36"/>
          <p:cNvSpPr/>
          <p:nvPr/>
        </p:nvSpPr>
        <p:spPr>
          <a:xfrm>
            <a:off x="3314880" y="1599480"/>
            <a:ext cx="3357720" cy="287280"/>
          </a:xfrm>
          <a:prstGeom prst="rect">
            <a:avLst/>
          </a:prstGeom>
          <a:solidFill>
            <a:srgbClr val="d0cece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240" bIns="0" anchor="t">
            <a:spAutoFit/>
          </a:bodyPr>
          <a:p>
            <a:pPr marL="90360" indent="31680">
              <a:lnSpc>
                <a:spcPts val="2239"/>
              </a:lnSpc>
              <a:spcBef>
                <a:spcPts val="26"/>
              </a:spcBef>
              <a:buNone/>
              <a:tabLst>
                <a:tab algn="l" pos="0"/>
              </a:tabLst>
            </a:pPr>
            <a:r>
              <a:rPr b="0" lang="ru-RU" sz="1900" spc="-1" strike="noStrike">
                <a:solidFill>
                  <a:srgbClr val="db0f6b"/>
                </a:solidFill>
                <a:latin typeface="Arial"/>
              </a:rPr>
              <a:t>Необходимое оборудование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27" name="object 37"/>
          <p:cNvSpPr/>
          <p:nvPr/>
        </p:nvSpPr>
        <p:spPr>
          <a:xfrm>
            <a:off x="4893120" y="3463200"/>
            <a:ext cx="3239640" cy="331560"/>
          </a:xfrm>
          <a:prstGeom prst="rect">
            <a:avLst/>
          </a:prstGeom>
          <a:solidFill>
            <a:srgbClr val="d0cece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42480" bIns="0" anchor="t">
            <a:spAutoFit/>
          </a:bodyPr>
          <a:p>
            <a:pPr marL="23760" algn="ctr">
              <a:lnSpc>
                <a:spcPct val="100000"/>
              </a:lnSpc>
              <a:spcBef>
                <a:spcPts val="337"/>
              </a:spcBef>
              <a:buNone/>
            </a:pPr>
            <a:r>
              <a:rPr b="0" lang="ru-RU" sz="1900" spc="-1" strike="noStrike">
                <a:solidFill>
                  <a:srgbClr val="db0f6b"/>
                </a:solidFill>
                <a:latin typeface="Arial"/>
              </a:rPr>
              <a:t>Работа по графику ТО СФР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28" name="object 38"/>
          <p:cNvSpPr/>
          <p:nvPr/>
        </p:nvSpPr>
        <p:spPr>
          <a:xfrm>
            <a:off x="6995160" y="1582560"/>
            <a:ext cx="3259800" cy="289800"/>
          </a:xfrm>
          <a:prstGeom prst="rect">
            <a:avLst/>
          </a:prstGeom>
          <a:solidFill>
            <a:srgbClr val="d0cece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73160" indent="-586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900" spc="-1" strike="noStrike">
                <a:solidFill>
                  <a:srgbClr val="db0f6b"/>
                </a:solidFill>
                <a:latin typeface="Arial"/>
              </a:rPr>
              <a:t>Ежемесячный план работы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29" name="object 40"/>
          <p:cNvSpPr/>
          <p:nvPr/>
        </p:nvSpPr>
        <p:spPr>
          <a:xfrm>
            <a:off x="10442520" y="2236680"/>
            <a:ext cx="453600" cy="425160"/>
          </a:xfrm>
          <a:custGeom>
            <a:avLst/>
            <a:gdLst/>
            <a:ahLst/>
            <a:rect l="l" t="t" r="r" b="b"/>
            <a:pathLst>
              <a:path w="340359" h="318769">
                <a:moveTo>
                  <a:pt x="169291" y="0"/>
                </a:moveTo>
                <a:lnTo>
                  <a:pt x="115791" y="7632"/>
                </a:lnTo>
                <a:lnTo>
                  <a:pt x="69320" y="28870"/>
                </a:lnTo>
                <a:lnTo>
                  <a:pt x="32670" y="61228"/>
                </a:lnTo>
                <a:lnTo>
                  <a:pt x="8632" y="102217"/>
                </a:lnTo>
                <a:lnTo>
                  <a:pt x="0" y="149351"/>
                </a:lnTo>
                <a:lnTo>
                  <a:pt x="2536" y="175144"/>
                </a:lnTo>
                <a:lnTo>
                  <a:pt x="10001" y="199961"/>
                </a:lnTo>
                <a:lnTo>
                  <a:pt x="22181" y="223254"/>
                </a:lnTo>
                <a:lnTo>
                  <a:pt x="38862" y="244475"/>
                </a:lnTo>
                <a:lnTo>
                  <a:pt x="40485" y="259974"/>
                </a:lnTo>
                <a:lnTo>
                  <a:pt x="38227" y="275129"/>
                </a:lnTo>
                <a:lnTo>
                  <a:pt x="32254" y="289212"/>
                </a:lnTo>
                <a:lnTo>
                  <a:pt x="22733" y="301498"/>
                </a:lnTo>
                <a:lnTo>
                  <a:pt x="20022" y="306782"/>
                </a:lnTo>
                <a:lnTo>
                  <a:pt x="20669" y="312340"/>
                </a:lnTo>
                <a:lnTo>
                  <a:pt x="24126" y="316732"/>
                </a:lnTo>
                <a:lnTo>
                  <a:pt x="29845" y="318515"/>
                </a:lnTo>
                <a:lnTo>
                  <a:pt x="50803" y="316428"/>
                </a:lnTo>
                <a:lnTo>
                  <a:pt x="70834" y="310483"/>
                </a:lnTo>
                <a:lnTo>
                  <a:pt x="89388" y="300870"/>
                </a:lnTo>
                <a:lnTo>
                  <a:pt x="105918" y="287781"/>
                </a:lnTo>
                <a:lnTo>
                  <a:pt x="229879" y="287781"/>
                </a:lnTo>
                <a:lnTo>
                  <a:pt x="269653" y="269751"/>
                </a:lnTo>
                <a:lnTo>
                  <a:pt x="306697" y="237431"/>
                </a:lnTo>
                <a:lnTo>
                  <a:pt x="331074" y="196473"/>
                </a:lnTo>
                <a:lnTo>
                  <a:pt x="336279" y="168528"/>
                </a:lnTo>
                <a:lnTo>
                  <a:pt x="87757" y="168528"/>
                </a:lnTo>
                <a:lnTo>
                  <a:pt x="79629" y="161925"/>
                </a:lnTo>
                <a:lnTo>
                  <a:pt x="79629" y="142748"/>
                </a:lnTo>
                <a:lnTo>
                  <a:pt x="86995" y="135381"/>
                </a:lnTo>
                <a:lnTo>
                  <a:pt x="337250" y="135381"/>
                </a:lnTo>
                <a:lnTo>
                  <a:pt x="331074" y="102217"/>
                </a:lnTo>
                <a:lnTo>
                  <a:pt x="306697" y="61228"/>
                </a:lnTo>
                <a:lnTo>
                  <a:pt x="269653" y="28870"/>
                </a:lnTo>
                <a:lnTo>
                  <a:pt x="222873" y="7632"/>
                </a:lnTo>
                <a:lnTo>
                  <a:pt x="169291" y="0"/>
                </a:lnTo>
                <a:close/>
              </a:path>
              <a:path w="340359" h="318769">
                <a:moveTo>
                  <a:pt x="229879" y="287781"/>
                </a:moveTo>
                <a:lnTo>
                  <a:pt x="105918" y="287781"/>
                </a:lnTo>
                <a:lnTo>
                  <a:pt x="121241" y="292469"/>
                </a:lnTo>
                <a:lnTo>
                  <a:pt x="136874" y="295846"/>
                </a:lnTo>
                <a:lnTo>
                  <a:pt x="152745" y="297890"/>
                </a:lnTo>
                <a:lnTo>
                  <a:pt x="168783" y="298576"/>
                </a:lnTo>
                <a:lnTo>
                  <a:pt x="169291" y="298576"/>
                </a:lnTo>
                <a:lnTo>
                  <a:pt x="222873" y="290958"/>
                </a:lnTo>
                <a:lnTo>
                  <a:pt x="229879" y="287781"/>
                </a:lnTo>
                <a:close/>
              </a:path>
              <a:path w="340359" h="318769">
                <a:moveTo>
                  <a:pt x="160782" y="135381"/>
                </a:moveTo>
                <a:lnTo>
                  <a:pt x="96266" y="135381"/>
                </a:lnTo>
                <a:lnTo>
                  <a:pt x="105771" y="138342"/>
                </a:lnTo>
                <a:lnTo>
                  <a:pt x="111537" y="145637"/>
                </a:lnTo>
                <a:lnTo>
                  <a:pt x="112589" y="154884"/>
                </a:lnTo>
                <a:lnTo>
                  <a:pt x="107950" y="163702"/>
                </a:lnTo>
                <a:lnTo>
                  <a:pt x="104521" y="167004"/>
                </a:lnTo>
                <a:lnTo>
                  <a:pt x="100457" y="168528"/>
                </a:lnTo>
                <a:lnTo>
                  <a:pt x="161417" y="168528"/>
                </a:lnTo>
                <a:lnTo>
                  <a:pt x="153289" y="161925"/>
                </a:lnTo>
                <a:lnTo>
                  <a:pt x="153289" y="142748"/>
                </a:lnTo>
                <a:lnTo>
                  <a:pt x="160782" y="135381"/>
                </a:lnTo>
                <a:close/>
              </a:path>
              <a:path w="340359" h="318769">
                <a:moveTo>
                  <a:pt x="234442" y="135381"/>
                </a:moveTo>
                <a:lnTo>
                  <a:pt x="169925" y="135381"/>
                </a:lnTo>
                <a:lnTo>
                  <a:pt x="179431" y="138342"/>
                </a:lnTo>
                <a:lnTo>
                  <a:pt x="185197" y="145637"/>
                </a:lnTo>
                <a:lnTo>
                  <a:pt x="186249" y="154884"/>
                </a:lnTo>
                <a:lnTo>
                  <a:pt x="181610" y="163702"/>
                </a:lnTo>
                <a:lnTo>
                  <a:pt x="178181" y="167004"/>
                </a:lnTo>
                <a:lnTo>
                  <a:pt x="174117" y="168528"/>
                </a:lnTo>
                <a:lnTo>
                  <a:pt x="235204" y="168528"/>
                </a:lnTo>
                <a:lnTo>
                  <a:pt x="226949" y="161925"/>
                </a:lnTo>
                <a:lnTo>
                  <a:pt x="226949" y="142748"/>
                </a:lnTo>
                <a:lnTo>
                  <a:pt x="234442" y="135381"/>
                </a:lnTo>
                <a:close/>
              </a:path>
              <a:path w="340359" h="318769">
                <a:moveTo>
                  <a:pt x="337250" y="135381"/>
                </a:moveTo>
                <a:lnTo>
                  <a:pt x="243586" y="135381"/>
                </a:lnTo>
                <a:lnTo>
                  <a:pt x="253109" y="138342"/>
                </a:lnTo>
                <a:lnTo>
                  <a:pt x="258905" y="145637"/>
                </a:lnTo>
                <a:lnTo>
                  <a:pt x="259963" y="154884"/>
                </a:lnTo>
                <a:lnTo>
                  <a:pt x="255270" y="163702"/>
                </a:lnTo>
                <a:lnTo>
                  <a:pt x="251968" y="167004"/>
                </a:lnTo>
                <a:lnTo>
                  <a:pt x="247777" y="168528"/>
                </a:lnTo>
                <a:lnTo>
                  <a:pt x="336279" y="168528"/>
                </a:lnTo>
                <a:lnTo>
                  <a:pt x="339852" y="149351"/>
                </a:lnTo>
                <a:lnTo>
                  <a:pt x="337250" y="135381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30" name="object 41"/>
          <p:cNvGrpSpPr/>
          <p:nvPr/>
        </p:nvGrpSpPr>
        <p:grpSpPr>
          <a:xfrm>
            <a:off x="3258360" y="4593600"/>
            <a:ext cx="4820760" cy="2264400"/>
            <a:chOff x="3258360" y="4593600"/>
            <a:chExt cx="4820760" cy="2264400"/>
          </a:xfrm>
        </p:grpSpPr>
        <p:sp>
          <p:nvSpPr>
            <p:cNvPr id="331" name="object 42"/>
            <p:cNvSpPr/>
            <p:nvPr/>
          </p:nvSpPr>
          <p:spPr>
            <a:xfrm>
              <a:off x="3716640" y="5153400"/>
              <a:ext cx="3848760" cy="1704600"/>
            </a:xfrm>
            <a:custGeom>
              <a:avLst/>
              <a:gdLst/>
              <a:ahLst/>
              <a:rect l="l" t="t" r="r" b="b"/>
              <a:pathLst>
                <a:path w="2886710" h="1278889">
                  <a:moveTo>
                    <a:pt x="1442212" y="0"/>
                  </a:moveTo>
                  <a:lnTo>
                    <a:pt x="1391671" y="774"/>
                  </a:lnTo>
                  <a:lnTo>
                    <a:pt x="1341561" y="3080"/>
                  </a:lnTo>
                  <a:lnTo>
                    <a:pt x="1291910" y="6893"/>
                  </a:lnTo>
                  <a:lnTo>
                    <a:pt x="1242748" y="12187"/>
                  </a:lnTo>
                  <a:lnTo>
                    <a:pt x="1194102" y="18936"/>
                  </a:lnTo>
                  <a:lnTo>
                    <a:pt x="1146002" y="27115"/>
                  </a:lnTo>
                  <a:lnTo>
                    <a:pt x="1098477" y="36698"/>
                  </a:lnTo>
                  <a:lnTo>
                    <a:pt x="1051555" y="47660"/>
                  </a:lnTo>
                  <a:lnTo>
                    <a:pt x="1005266" y="59976"/>
                  </a:lnTo>
                  <a:lnTo>
                    <a:pt x="959638" y="73619"/>
                  </a:lnTo>
                  <a:lnTo>
                    <a:pt x="914700" y="88564"/>
                  </a:lnTo>
                  <a:lnTo>
                    <a:pt x="870481" y="104786"/>
                  </a:lnTo>
                  <a:lnTo>
                    <a:pt x="827010" y="122260"/>
                  </a:lnTo>
                  <a:lnTo>
                    <a:pt x="784316" y="140959"/>
                  </a:lnTo>
                  <a:lnTo>
                    <a:pt x="742427" y="160858"/>
                  </a:lnTo>
                  <a:lnTo>
                    <a:pt x="701372" y="181932"/>
                  </a:lnTo>
                  <a:lnTo>
                    <a:pt x="661181" y="204155"/>
                  </a:lnTo>
                  <a:lnTo>
                    <a:pt x="621882" y="227501"/>
                  </a:lnTo>
                  <a:lnTo>
                    <a:pt x="583504" y="251946"/>
                  </a:lnTo>
                  <a:lnTo>
                    <a:pt x="546075" y="277463"/>
                  </a:lnTo>
                  <a:lnTo>
                    <a:pt x="509626" y="304027"/>
                  </a:lnTo>
                  <a:lnTo>
                    <a:pt x="474184" y="331613"/>
                  </a:lnTo>
                  <a:lnTo>
                    <a:pt x="439778" y="360195"/>
                  </a:lnTo>
                  <a:lnTo>
                    <a:pt x="406438" y="389747"/>
                  </a:lnTo>
                  <a:lnTo>
                    <a:pt x="374192" y="420244"/>
                  </a:lnTo>
                  <a:lnTo>
                    <a:pt x="343068" y="451660"/>
                  </a:lnTo>
                  <a:lnTo>
                    <a:pt x="313097" y="483971"/>
                  </a:lnTo>
                  <a:lnTo>
                    <a:pt x="284306" y="517150"/>
                  </a:lnTo>
                  <a:lnTo>
                    <a:pt x="256725" y="551171"/>
                  </a:lnTo>
                  <a:lnTo>
                    <a:pt x="230382" y="586010"/>
                  </a:lnTo>
                  <a:lnTo>
                    <a:pt x="205307" y="621641"/>
                  </a:lnTo>
                  <a:lnTo>
                    <a:pt x="181528" y="658038"/>
                  </a:lnTo>
                  <a:lnTo>
                    <a:pt x="159074" y="695176"/>
                  </a:lnTo>
                  <a:lnTo>
                    <a:pt x="137973" y="733029"/>
                  </a:lnTo>
                  <a:lnTo>
                    <a:pt x="118255" y="771572"/>
                  </a:lnTo>
                  <a:lnTo>
                    <a:pt x="99949" y="810779"/>
                  </a:lnTo>
                  <a:lnTo>
                    <a:pt x="83084" y="850625"/>
                  </a:lnTo>
                  <a:lnTo>
                    <a:pt x="67687" y="891084"/>
                  </a:lnTo>
                  <a:lnTo>
                    <a:pt x="53789" y="932131"/>
                  </a:lnTo>
                  <a:lnTo>
                    <a:pt x="41418" y="973739"/>
                  </a:lnTo>
                  <a:lnTo>
                    <a:pt x="30602" y="1015885"/>
                  </a:lnTo>
                  <a:lnTo>
                    <a:pt x="21372" y="1058541"/>
                  </a:lnTo>
                  <a:lnTo>
                    <a:pt x="13755" y="1101683"/>
                  </a:lnTo>
                  <a:lnTo>
                    <a:pt x="7780" y="1145285"/>
                  </a:lnTo>
                  <a:lnTo>
                    <a:pt x="3477" y="1189322"/>
                  </a:lnTo>
                  <a:lnTo>
                    <a:pt x="874" y="1233767"/>
                  </a:lnTo>
                  <a:lnTo>
                    <a:pt x="0" y="1278596"/>
                  </a:lnTo>
                  <a:lnTo>
                    <a:pt x="72517" y="1278596"/>
                  </a:lnTo>
                  <a:lnTo>
                    <a:pt x="73462" y="1233117"/>
                  </a:lnTo>
                  <a:lnTo>
                    <a:pt x="76278" y="1188057"/>
                  </a:lnTo>
                  <a:lnTo>
                    <a:pt x="80930" y="1143445"/>
                  </a:lnTo>
                  <a:lnTo>
                    <a:pt x="87386" y="1099310"/>
                  </a:lnTo>
                  <a:lnTo>
                    <a:pt x="95611" y="1055683"/>
                  </a:lnTo>
                  <a:lnTo>
                    <a:pt x="105573" y="1012591"/>
                  </a:lnTo>
                  <a:lnTo>
                    <a:pt x="117238" y="970067"/>
                  </a:lnTo>
                  <a:lnTo>
                    <a:pt x="130574" y="928137"/>
                  </a:lnTo>
                  <a:lnTo>
                    <a:pt x="145546" y="886833"/>
                  </a:lnTo>
                  <a:lnTo>
                    <a:pt x="162122" y="846183"/>
                  </a:lnTo>
                  <a:lnTo>
                    <a:pt x="180268" y="806218"/>
                  </a:lnTo>
                  <a:lnTo>
                    <a:pt x="199951" y="766966"/>
                  </a:lnTo>
                  <a:lnTo>
                    <a:pt x="221138" y="728457"/>
                  </a:lnTo>
                  <a:lnTo>
                    <a:pt x="243795" y="690721"/>
                  </a:lnTo>
                  <a:lnTo>
                    <a:pt x="267889" y="653787"/>
                  </a:lnTo>
                  <a:lnTo>
                    <a:pt x="293388" y="617684"/>
                  </a:lnTo>
                  <a:lnTo>
                    <a:pt x="320257" y="582443"/>
                  </a:lnTo>
                  <a:lnTo>
                    <a:pt x="348463" y="548092"/>
                  </a:lnTo>
                  <a:lnTo>
                    <a:pt x="377973" y="514661"/>
                  </a:lnTo>
                  <a:lnTo>
                    <a:pt x="408754" y="482180"/>
                  </a:lnTo>
                  <a:lnTo>
                    <a:pt x="440773" y="450678"/>
                  </a:lnTo>
                  <a:lnTo>
                    <a:pt x="473995" y="420185"/>
                  </a:lnTo>
                  <a:lnTo>
                    <a:pt x="508389" y="390730"/>
                  </a:lnTo>
                  <a:lnTo>
                    <a:pt x="543920" y="362343"/>
                  </a:lnTo>
                  <a:lnTo>
                    <a:pt x="580556" y="335052"/>
                  </a:lnTo>
                  <a:lnTo>
                    <a:pt x="618263" y="308889"/>
                  </a:lnTo>
                  <a:lnTo>
                    <a:pt x="657008" y="283881"/>
                  </a:lnTo>
                  <a:lnTo>
                    <a:pt x="696757" y="260060"/>
                  </a:lnTo>
                  <a:lnTo>
                    <a:pt x="737477" y="237453"/>
                  </a:lnTo>
                  <a:lnTo>
                    <a:pt x="779136" y="216091"/>
                  </a:lnTo>
                  <a:lnTo>
                    <a:pt x="821699" y="196003"/>
                  </a:lnTo>
                  <a:lnTo>
                    <a:pt x="865134" y="177219"/>
                  </a:lnTo>
                  <a:lnTo>
                    <a:pt x="909407" y="159768"/>
                  </a:lnTo>
                  <a:lnTo>
                    <a:pt x="954485" y="143680"/>
                  </a:lnTo>
                  <a:lnTo>
                    <a:pt x="1000334" y="128984"/>
                  </a:lnTo>
                  <a:lnTo>
                    <a:pt x="1046922" y="115710"/>
                  </a:lnTo>
                  <a:lnTo>
                    <a:pt x="1094215" y="103886"/>
                  </a:lnTo>
                  <a:lnTo>
                    <a:pt x="1142179" y="93544"/>
                  </a:lnTo>
                  <a:lnTo>
                    <a:pt x="1190783" y="84712"/>
                  </a:lnTo>
                  <a:lnTo>
                    <a:pt x="1239991" y="77419"/>
                  </a:lnTo>
                  <a:lnTo>
                    <a:pt x="1289771" y="71696"/>
                  </a:lnTo>
                  <a:lnTo>
                    <a:pt x="1340090" y="67571"/>
                  </a:lnTo>
                  <a:lnTo>
                    <a:pt x="1390915" y="65075"/>
                  </a:lnTo>
                  <a:lnTo>
                    <a:pt x="1442212" y="64236"/>
                  </a:lnTo>
                  <a:lnTo>
                    <a:pt x="1493511" y="65075"/>
                  </a:lnTo>
                  <a:lnTo>
                    <a:pt x="1544345" y="67571"/>
                  </a:lnTo>
                  <a:lnTo>
                    <a:pt x="1594679" y="71696"/>
                  </a:lnTo>
                  <a:lnTo>
                    <a:pt x="1644479" y="77419"/>
                  </a:lnTo>
                  <a:lnTo>
                    <a:pt x="1693713" y="84712"/>
                  </a:lnTo>
                  <a:lnTo>
                    <a:pt x="1742347" y="93544"/>
                  </a:lnTo>
                  <a:lnTo>
                    <a:pt x="1790346" y="103886"/>
                  </a:lnTo>
                  <a:lnTo>
                    <a:pt x="1837678" y="115710"/>
                  </a:lnTo>
                  <a:lnTo>
                    <a:pt x="1884309" y="128984"/>
                  </a:lnTo>
                  <a:lnTo>
                    <a:pt x="1930206" y="143680"/>
                  </a:lnTo>
                  <a:lnTo>
                    <a:pt x="1975334" y="159768"/>
                  </a:lnTo>
                  <a:lnTo>
                    <a:pt x="2019660" y="177219"/>
                  </a:lnTo>
                  <a:lnTo>
                    <a:pt x="2063151" y="196003"/>
                  </a:lnTo>
                  <a:lnTo>
                    <a:pt x="2105773" y="216091"/>
                  </a:lnTo>
                  <a:lnTo>
                    <a:pt x="2147493" y="237453"/>
                  </a:lnTo>
                  <a:lnTo>
                    <a:pt x="2188277" y="260060"/>
                  </a:lnTo>
                  <a:lnTo>
                    <a:pt x="2228091" y="283881"/>
                  </a:lnTo>
                  <a:lnTo>
                    <a:pt x="2266902" y="308889"/>
                  </a:lnTo>
                  <a:lnTo>
                    <a:pt x="2304676" y="335052"/>
                  </a:lnTo>
                  <a:lnTo>
                    <a:pt x="2341381" y="362343"/>
                  </a:lnTo>
                  <a:lnTo>
                    <a:pt x="2376981" y="390730"/>
                  </a:lnTo>
                  <a:lnTo>
                    <a:pt x="2411444" y="420185"/>
                  </a:lnTo>
                  <a:lnTo>
                    <a:pt x="2444736" y="450678"/>
                  </a:lnTo>
                  <a:lnTo>
                    <a:pt x="2476823" y="482180"/>
                  </a:lnTo>
                  <a:lnTo>
                    <a:pt x="2507673" y="514661"/>
                  </a:lnTo>
                  <a:lnTo>
                    <a:pt x="2537250" y="548092"/>
                  </a:lnTo>
                  <a:lnTo>
                    <a:pt x="2565523" y="582443"/>
                  </a:lnTo>
                  <a:lnTo>
                    <a:pt x="2592457" y="617684"/>
                  </a:lnTo>
                  <a:lnTo>
                    <a:pt x="2618018" y="653787"/>
                  </a:lnTo>
                  <a:lnTo>
                    <a:pt x="2642174" y="690721"/>
                  </a:lnTo>
                  <a:lnTo>
                    <a:pt x="2664890" y="728457"/>
                  </a:lnTo>
                  <a:lnTo>
                    <a:pt x="2686133" y="766966"/>
                  </a:lnTo>
                  <a:lnTo>
                    <a:pt x="2705869" y="806218"/>
                  </a:lnTo>
                  <a:lnTo>
                    <a:pt x="2724066" y="846183"/>
                  </a:lnTo>
                  <a:lnTo>
                    <a:pt x="2740689" y="886833"/>
                  </a:lnTo>
                  <a:lnTo>
                    <a:pt x="2755704" y="928137"/>
                  </a:lnTo>
                  <a:lnTo>
                    <a:pt x="2769079" y="970067"/>
                  </a:lnTo>
                  <a:lnTo>
                    <a:pt x="2780779" y="1012591"/>
                  </a:lnTo>
                  <a:lnTo>
                    <a:pt x="2790771" y="1055683"/>
                  </a:lnTo>
                  <a:lnTo>
                    <a:pt x="2799022" y="1099310"/>
                  </a:lnTo>
                  <a:lnTo>
                    <a:pt x="2805498" y="1143445"/>
                  </a:lnTo>
                  <a:lnTo>
                    <a:pt x="2810165" y="1188057"/>
                  </a:lnTo>
                  <a:lnTo>
                    <a:pt x="2812989" y="1233117"/>
                  </a:lnTo>
                  <a:lnTo>
                    <a:pt x="2813939" y="1278596"/>
                  </a:lnTo>
                  <a:lnTo>
                    <a:pt x="2886456" y="1278596"/>
                  </a:lnTo>
                  <a:lnTo>
                    <a:pt x="2885581" y="1233767"/>
                  </a:lnTo>
                  <a:lnTo>
                    <a:pt x="2882978" y="1189322"/>
                  </a:lnTo>
                  <a:lnTo>
                    <a:pt x="2878674" y="1145285"/>
                  </a:lnTo>
                  <a:lnTo>
                    <a:pt x="2872699" y="1101683"/>
                  </a:lnTo>
                  <a:lnTo>
                    <a:pt x="2865081" y="1058541"/>
                  </a:lnTo>
                  <a:lnTo>
                    <a:pt x="2855848" y="1015885"/>
                  </a:lnTo>
                  <a:lnTo>
                    <a:pt x="2845031" y="973739"/>
                  </a:lnTo>
                  <a:lnTo>
                    <a:pt x="2832656" y="932131"/>
                  </a:lnTo>
                  <a:lnTo>
                    <a:pt x="2818753" y="891084"/>
                  </a:lnTo>
                  <a:lnTo>
                    <a:pt x="2803352" y="850625"/>
                  </a:lnTo>
                  <a:lnTo>
                    <a:pt x="2786480" y="810779"/>
                  </a:lnTo>
                  <a:lnTo>
                    <a:pt x="2768166" y="771572"/>
                  </a:lnTo>
                  <a:lnTo>
                    <a:pt x="2748439" y="733029"/>
                  </a:lnTo>
                  <a:lnTo>
                    <a:pt x="2727328" y="695176"/>
                  </a:lnTo>
                  <a:lnTo>
                    <a:pt x="2704861" y="658038"/>
                  </a:lnTo>
                  <a:lnTo>
                    <a:pt x="2681068" y="621641"/>
                  </a:lnTo>
                  <a:lnTo>
                    <a:pt x="2655976" y="586010"/>
                  </a:lnTo>
                  <a:lnTo>
                    <a:pt x="2629616" y="551171"/>
                  </a:lnTo>
                  <a:lnTo>
                    <a:pt x="2602014" y="517150"/>
                  </a:lnTo>
                  <a:lnTo>
                    <a:pt x="2573201" y="483971"/>
                  </a:lnTo>
                  <a:lnTo>
                    <a:pt x="2543205" y="451660"/>
                  </a:lnTo>
                  <a:lnTo>
                    <a:pt x="2512055" y="420244"/>
                  </a:lnTo>
                  <a:lnTo>
                    <a:pt x="2479779" y="389747"/>
                  </a:lnTo>
                  <a:lnTo>
                    <a:pt x="2446406" y="360195"/>
                  </a:lnTo>
                  <a:lnTo>
                    <a:pt x="2411965" y="331613"/>
                  </a:lnTo>
                  <a:lnTo>
                    <a:pt x="2376485" y="304027"/>
                  </a:lnTo>
                  <a:lnTo>
                    <a:pt x="2339994" y="277463"/>
                  </a:lnTo>
                  <a:lnTo>
                    <a:pt x="2302522" y="251946"/>
                  </a:lnTo>
                  <a:lnTo>
                    <a:pt x="2264096" y="227501"/>
                  </a:lnTo>
                  <a:lnTo>
                    <a:pt x="2224746" y="204155"/>
                  </a:lnTo>
                  <a:lnTo>
                    <a:pt x="2184500" y="181932"/>
                  </a:lnTo>
                  <a:lnTo>
                    <a:pt x="2143387" y="160858"/>
                  </a:lnTo>
                  <a:lnTo>
                    <a:pt x="2101436" y="140959"/>
                  </a:lnTo>
                  <a:lnTo>
                    <a:pt x="2058676" y="122260"/>
                  </a:lnTo>
                  <a:lnTo>
                    <a:pt x="2015135" y="104786"/>
                  </a:lnTo>
                  <a:lnTo>
                    <a:pt x="1970842" y="88564"/>
                  </a:lnTo>
                  <a:lnTo>
                    <a:pt x="1925826" y="73619"/>
                  </a:lnTo>
                  <a:lnTo>
                    <a:pt x="1880115" y="59976"/>
                  </a:lnTo>
                  <a:lnTo>
                    <a:pt x="1833739" y="47660"/>
                  </a:lnTo>
                  <a:lnTo>
                    <a:pt x="1786726" y="36698"/>
                  </a:lnTo>
                  <a:lnTo>
                    <a:pt x="1739104" y="27115"/>
                  </a:lnTo>
                  <a:lnTo>
                    <a:pt x="1690903" y="18936"/>
                  </a:lnTo>
                  <a:lnTo>
                    <a:pt x="1642151" y="12187"/>
                  </a:lnTo>
                  <a:lnTo>
                    <a:pt x="1592877" y="6893"/>
                  </a:lnTo>
                  <a:lnTo>
                    <a:pt x="1543110" y="3080"/>
                  </a:lnTo>
                  <a:lnTo>
                    <a:pt x="1492879" y="774"/>
                  </a:lnTo>
                  <a:lnTo>
                    <a:pt x="1442212" y="0"/>
                  </a:lnTo>
                  <a:close/>
                </a:path>
              </a:pathLst>
            </a:custGeom>
            <a:solidFill>
              <a:srgbClr val="0f3ad4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32" name="object 43" descr=""/>
            <p:cNvPicPr/>
            <p:nvPr/>
          </p:nvPicPr>
          <p:blipFill>
            <a:blip r:embed="rId5"/>
            <a:stretch/>
          </p:blipFill>
          <p:spPr>
            <a:xfrm>
              <a:off x="5537520" y="5100480"/>
              <a:ext cx="208800" cy="1947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33" name="object 44" descr=""/>
            <p:cNvPicPr/>
            <p:nvPr/>
          </p:nvPicPr>
          <p:blipFill>
            <a:blip r:embed="rId6"/>
            <a:stretch/>
          </p:blipFill>
          <p:spPr>
            <a:xfrm>
              <a:off x="6169320" y="5191920"/>
              <a:ext cx="208800" cy="1926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34" name="object 45" descr=""/>
            <p:cNvPicPr/>
            <p:nvPr/>
          </p:nvPicPr>
          <p:blipFill>
            <a:blip r:embed="rId7"/>
            <a:stretch/>
          </p:blipFill>
          <p:spPr>
            <a:xfrm>
              <a:off x="7376400" y="6372360"/>
              <a:ext cx="208800" cy="1926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35" name="object 46" descr=""/>
            <p:cNvPicPr/>
            <p:nvPr/>
          </p:nvPicPr>
          <p:blipFill>
            <a:blip r:embed="rId8"/>
            <a:stretch/>
          </p:blipFill>
          <p:spPr>
            <a:xfrm>
              <a:off x="4893120" y="5191920"/>
              <a:ext cx="208800" cy="1926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36" name="object 47" descr=""/>
            <p:cNvPicPr/>
            <p:nvPr/>
          </p:nvPicPr>
          <p:blipFill>
            <a:blip r:embed="rId9"/>
            <a:stretch/>
          </p:blipFill>
          <p:spPr>
            <a:xfrm>
              <a:off x="3755160" y="6231960"/>
              <a:ext cx="208800" cy="1926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37" name="object 48"/>
            <p:cNvSpPr/>
            <p:nvPr/>
          </p:nvSpPr>
          <p:spPr>
            <a:xfrm>
              <a:off x="4345560" y="4967280"/>
              <a:ext cx="2550600" cy="225720"/>
            </a:xfrm>
            <a:custGeom>
              <a:avLst/>
              <a:gdLst/>
              <a:ahLst/>
              <a:rect l="l" t="t" r="r" b="b"/>
              <a:pathLst>
                <a:path w="1913254" h="169545">
                  <a:moveTo>
                    <a:pt x="481075" y="168630"/>
                  </a:moveTo>
                  <a:lnTo>
                    <a:pt x="481075" y="15239"/>
                  </a:lnTo>
                  <a:lnTo>
                    <a:pt x="0" y="15239"/>
                  </a:lnTo>
                </a:path>
                <a:path w="1913254" h="169545">
                  <a:moveTo>
                    <a:pt x="1446276" y="169456"/>
                  </a:moveTo>
                  <a:lnTo>
                    <a:pt x="1446276" y="0"/>
                  </a:lnTo>
                  <a:lnTo>
                    <a:pt x="1913001" y="0"/>
                  </a:lnTo>
                </a:path>
              </a:pathLst>
            </a:custGeom>
            <a:noFill/>
            <a:ln w="19812">
              <a:solidFill>
                <a:srgbClr val="0f3ad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" name="object 49"/>
            <p:cNvSpPr/>
            <p:nvPr/>
          </p:nvSpPr>
          <p:spPr>
            <a:xfrm>
              <a:off x="3258360" y="4593600"/>
              <a:ext cx="4820760" cy="1877400"/>
            </a:xfrm>
            <a:custGeom>
              <a:avLst/>
              <a:gdLst/>
              <a:ahLst/>
              <a:rect l="l" t="t" r="r" b="b"/>
              <a:pathLst>
                <a:path w="3615690" h="1408429">
                  <a:moveTo>
                    <a:pt x="1787652" y="380619"/>
                  </a:moveTo>
                  <a:lnTo>
                    <a:pt x="1787652" y="190246"/>
                  </a:lnTo>
                  <a:lnTo>
                    <a:pt x="1789049" y="190246"/>
                  </a:lnTo>
                  <a:lnTo>
                    <a:pt x="1789049" y="0"/>
                  </a:lnTo>
                </a:path>
                <a:path w="3615690" h="1408429">
                  <a:moveTo>
                    <a:pt x="374396" y="1301496"/>
                  </a:moveTo>
                  <a:lnTo>
                    <a:pt x="187198" y="1301496"/>
                  </a:lnTo>
                  <a:lnTo>
                    <a:pt x="187198" y="1302829"/>
                  </a:lnTo>
                  <a:lnTo>
                    <a:pt x="0" y="1302829"/>
                  </a:lnTo>
                </a:path>
                <a:path w="3615690" h="1408429">
                  <a:moveTo>
                    <a:pt x="3246120" y="1406652"/>
                  </a:moveTo>
                  <a:lnTo>
                    <a:pt x="3430778" y="1406652"/>
                  </a:lnTo>
                  <a:lnTo>
                    <a:pt x="3430778" y="1407985"/>
                  </a:lnTo>
                  <a:lnTo>
                    <a:pt x="3615436" y="1407985"/>
                  </a:lnTo>
                </a:path>
              </a:pathLst>
            </a:custGeom>
            <a:noFill/>
            <a:ln w="19812">
              <a:solidFill>
                <a:srgbClr val="0f3ad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39" name="object 50" descr=""/>
            <p:cNvPicPr/>
            <p:nvPr/>
          </p:nvPicPr>
          <p:blipFill>
            <a:blip r:embed="rId10"/>
            <a:stretch/>
          </p:blipFill>
          <p:spPr>
            <a:xfrm>
              <a:off x="4062240" y="5513040"/>
              <a:ext cx="3216240" cy="1344600"/>
            </a:xfrm>
            <a:prstGeom prst="rect">
              <a:avLst/>
            </a:prstGeom>
            <a:ln w="9525">
              <a:noFill/>
            </a:ln>
          </p:spPr>
        </p:pic>
      </p:grpSp>
      <p:sp>
        <p:nvSpPr>
          <p:cNvPr id="340" name="object 51"/>
          <p:cNvSpPr/>
          <p:nvPr/>
        </p:nvSpPr>
        <p:spPr>
          <a:xfrm>
            <a:off x="4776480" y="6153840"/>
            <a:ext cx="1779120" cy="3823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920" bIns="0" anchor="t">
            <a:spAutoFit/>
          </a:bodyPr>
          <a:p>
            <a:pPr marL="112680" indent="-96840" algn="ctr">
              <a:lnSpc>
                <a:spcPct val="100000"/>
              </a:lnSpc>
              <a:spcBef>
                <a:spcPts val="13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ffffff"/>
                </a:solidFill>
                <a:latin typeface="Arial"/>
              </a:rPr>
              <a:t>Партнеры 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341" name="object 52"/>
          <p:cNvSpPr/>
          <p:nvPr/>
        </p:nvSpPr>
        <p:spPr>
          <a:xfrm>
            <a:off x="3259080" y="4052880"/>
            <a:ext cx="4924080" cy="7466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920" bIns="0" anchor="t">
            <a:spAutoFit/>
          </a:bodyPr>
          <a:p>
            <a:pPr algn="ctr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600" spc="-1" strike="noStrike">
                <a:solidFill>
                  <a:srgbClr val="0881fa"/>
                </a:solidFill>
                <a:latin typeface="Arial"/>
              </a:rPr>
              <a:t>Региональные отделения Общероссийской общественной организации                                              «Союз пенсионеров России»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42" name="object 53"/>
          <p:cNvSpPr/>
          <p:nvPr/>
        </p:nvSpPr>
        <p:spPr>
          <a:xfrm>
            <a:off x="996480" y="4737600"/>
            <a:ext cx="3261240" cy="504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640" bIns="0" anchor="t">
            <a:spAutoFit/>
          </a:bodyPr>
          <a:p>
            <a:pPr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600" spc="-1" strike="noStrike">
                <a:solidFill>
                  <a:srgbClr val="0070c0"/>
                </a:solidFill>
                <a:latin typeface="Arial"/>
              </a:rPr>
              <a:t>Ресурсный центр «Серебряные волонтеры Хабаровского края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43" name="object 55"/>
          <p:cNvSpPr/>
          <p:nvPr/>
        </p:nvSpPr>
        <p:spPr>
          <a:xfrm>
            <a:off x="7643880" y="5709960"/>
            <a:ext cx="4331880" cy="259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920" bIns="0" anchor="t">
            <a:spAutoFit/>
          </a:bodyPr>
          <a:p>
            <a:pPr marL="15840" algn="ctr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600" spc="-1" strike="noStrike">
                <a:solidFill>
                  <a:srgbClr val="0070c0"/>
                </a:solidFill>
                <a:latin typeface="Arial"/>
              </a:rPr>
              <a:t>Органы власти, местного самоуправления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44" name="object 56"/>
          <p:cNvSpPr/>
          <p:nvPr/>
        </p:nvSpPr>
        <p:spPr>
          <a:xfrm>
            <a:off x="6579360" y="4807440"/>
            <a:ext cx="5025240" cy="259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920" bIns="0" anchor="t">
            <a:spAutoFit/>
          </a:bodyPr>
          <a:p>
            <a:pPr marL="15840" algn="ctr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600" spc="-1" strike="noStrike">
                <a:solidFill>
                  <a:srgbClr val="0070c0"/>
                </a:solidFill>
                <a:latin typeface="Arial"/>
              </a:rPr>
              <a:t>Государственный архив Хабаровского края 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345" name="object 57"/>
          <p:cNvGrpSpPr/>
          <p:nvPr/>
        </p:nvGrpSpPr>
        <p:grpSpPr>
          <a:xfrm>
            <a:off x="3702600" y="5648400"/>
            <a:ext cx="4000320" cy="339120"/>
            <a:chOff x="3702600" y="5648400"/>
            <a:chExt cx="4000320" cy="339120"/>
          </a:xfrm>
        </p:grpSpPr>
        <p:pic>
          <p:nvPicPr>
            <p:cNvPr id="346" name="object 58" descr=""/>
            <p:cNvPicPr/>
            <p:nvPr/>
          </p:nvPicPr>
          <p:blipFill>
            <a:blip r:embed="rId11"/>
            <a:stretch/>
          </p:blipFill>
          <p:spPr>
            <a:xfrm>
              <a:off x="4140360" y="5648400"/>
              <a:ext cx="208800" cy="1929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47" name="object 59"/>
            <p:cNvSpPr/>
            <p:nvPr/>
          </p:nvSpPr>
          <p:spPr>
            <a:xfrm>
              <a:off x="3702600" y="5738760"/>
              <a:ext cx="499320" cy="2160"/>
            </a:xfrm>
            <a:custGeom>
              <a:avLst/>
              <a:gdLst/>
              <a:ahLst/>
              <a:rect l="l" t="t" r="r" b="b"/>
              <a:pathLst>
                <a:path w="374650" h="1904">
                  <a:moveTo>
                    <a:pt x="374396" y="0"/>
                  </a:moveTo>
                  <a:lnTo>
                    <a:pt x="187198" y="0"/>
                  </a:lnTo>
                  <a:lnTo>
                    <a:pt x="187198" y="1333"/>
                  </a:lnTo>
                  <a:lnTo>
                    <a:pt x="0" y="1333"/>
                  </a:lnTo>
                </a:path>
              </a:pathLst>
            </a:custGeom>
            <a:noFill/>
            <a:ln w="19812">
              <a:solidFill>
                <a:srgbClr val="0f3ad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48" name="object 60" descr=""/>
            <p:cNvPicPr/>
            <p:nvPr/>
          </p:nvPicPr>
          <p:blipFill>
            <a:blip r:embed="rId12"/>
            <a:stretch/>
          </p:blipFill>
          <p:spPr>
            <a:xfrm>
              <a:off x="7054920" y="5794560"/>
              <a:ext cx="208800" cy="1929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49" name="object 61"/>
            <p:cNvSpPr/>
            <p:nvPr/>
          </p:nvSpPr>
          <p:spPr>
            <a:xfrm>
              <a:off x="7210440" y="5880960"/>
              <a:ext cx="492480" cy="2160"/>
            </a:xfrm>
            <a:custGeom>
              <a:avLst/>
              <a:gdLst/>
              <a:ahLst/>
              <a:rect l="l" t="t" r="r" b="b"/>
              <a:pathLst>
                <a:path w="369570" h="1904">
                  <a:moveTo>
                    <a:pt x="0" y="0"/>
                  </a:moveTo>
                  <a:lnTo>
                    <a:pt x="184658" y="0"/>
                  </a:lnTo>
                  <a:lnTo>
                    <a:pt x="184658" y="1333"/>
                  </a:lnTo>
                  <a:lnTo>
                    <a:pt x="369315" y="1333"/>
                  </a:lnTo>
                </a:path>
              </a:pathLst>
            </a:custGeom>
            <a:noFill/>
            <a:ln w="19811">
              <a:solidFill>
                <a:srgbClr val="0f3ad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50" name="object 62"/>
          <p:cNvSpPr/>
          <p:nvPr/>
        </p:nvSpPr>
        <p:spPr>
          <a:xfrm>
            <a:off x="1229760" y="6248880"/>
            <a:ext cx="2253960" cy="259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920" bIns="0" anchor="t">
            <a:spAutoFit/>
          </a:bodyPr>
          <a:p>
            <a:pPr marL="15840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600" spc="-1" strike="noStrike">
                <a:solidFill>
                  <a:srgbClr val="0070c0"/>
                </a:solidFill>
                <a:latin typeface="Arial"/>
              </a:rPr>
              <a:t>АНО «ДВИСОР»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51" name="object 63"/>
          <p:cNvSpPr/>
          <p:nvPr/>
        </p:nvSpPr>
        <p:spPr>
          <a:xfrm>
            <a:off x="8209080" y="6288120"/>
            <a:ext cx="972720" cy="259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920" bIns="0" anchor="t">
            <a:spAutoFit/>
          </a:bodyPr>
          <a:p>
            <a:pPr marL="15840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600" spc="-1" strike="noStrike">
                <a:solidFill>
                  <a:srgbClr val="0070c0"/>
                </a:solidFill>
                <a:latin typeface="Arial"/>
              </a:rPr>
              <a:t>Другие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52" name="object 53"/>
          <p:cNvSpPr/>
          <p:nvPr/>
        </p:nvSpPr>
        <p:spPr>
          <a:xfrm>
            <a:off x="529200" y="5609160"/>
            <a:ext cx="3133800" cy="2606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640" bIns="0" anchor="t">
            <a:spAutoFit/>
          </a:bodyPr>
          <a:p>
            <a:pPr algn="ctr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600" spc="-1" strike="noStrike">
                <a:solidFill>
                  <a:srgbClr val="0070c0"/>
                </a:solidFill>
                <a:latin typeface="Arial"/>
              </a:rPr>
              <a:t>Хабаровский институт культуры 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353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354" name="object 5" descr=""/>
            <p:cNvPicPr/>
            <p:nvPr/>
          </p:nvPicPr>
          <p:blipFill>
            <a:blip r:embed="rId13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55" name="object 6" descr=""/>
            <p:cNvPicPr/>
            <p:nvPr/>
          </p:nvPicPr>
          <p:blipFill>
            <a:blip r:embed="rId14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56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57" name="object 8" descr=""/>
            <p:cNvPicPr/>
            <p:nvPr/>
          </p:nvPicPr>
          <p:blipFill>
            <a:blip r:embed="rId15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58" name="object 9" descr=""/>
            <p:cNvPicPr/>
            <p:nvPr/>
          </p:nvPicPr>
          <p:blipFill>
            <a:blip r:embed="rId16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59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60" name="object 11" descr=""/>
            <p:cNvPicPr/>
            <p:nvPr/>
          </p:nvPicPr>
          <p:blipFill>
            <a:blip r:embed="rId17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61" name="object 12" descr=""/>
            <p:cNvPicPr/>
            <p:nvPr/>
          </p:nvPicPr>
          <p:blipFill>
            <a:blip r:embed="rId18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62" name="object 13" descr=""/>
            <p:cNvPicPr/>
            <p:nvPr/>
          </p:nvPicPr>
          <p:blipFill>
            <a:blip r:embed="rId19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63" name="object 14" descr=""/>
            <p:cNvPicPr/>
            <p:nvPr/>
          </p:nvPicPr>
          <p:blipFill>
            <a:blip r:embed="rId20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64" name="object 15" descr=""/>
            <p:cNvPicPr/>
            <p:nvPr/>
          </p:nvPicPr>
          <p:blipFill>
            <a:blip r:embed="rId21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65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66" name="object 17" descr=""/>
            <p:cNvPicPr/>
            <p:nvPr/>
          </p:nvPicPr>
          <p:blipFill>
            <a:blip r:embed="rId22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  <p:sp>
        <p:nvSpPr>
          <p:cNvPr id="367" name="object 25"/>
          <p:cNvSpPr/>
          <p:nvPr/>
        </p:nvSpPr>
        <p:spPr>
          <a:xfrm>
            <a:off x="1838160" y="3532320"/>
            <a:ext cx="2520000" cy="311760"/>
          </a:xfrm>
          <a:prstGeom prst="rect">
            <a:avLst/>
          </a:prstGeom>
          <a:solidFill>
            <a:srgbClr val="d0cece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2680" bIns="0" anchor="t">
            <a:spAutoFit/>
          </a:bodyPr>
          <a:p>
            <a:pPr marL="293760" indent="-277920" algn="ctr">
              <a:lnSpc>
                <a:spcPct val="100000"/>
              </a:lnSpc>
              <a:spcBef>
                <a:spcPts val="139"/>
              </a:spcBef>
              <a:buNone/>
              <a:tabLst>
                <a:tab algn="l" pos="0"/>
              </a:tabLst>
            </a:pPr>
            <a:r>
              <a:rPr b="0" lang="ru-RU" sz="1900" spc="-1" strike="noStrike">
                <a:solidFill>
                  <a:srgbClr val="db0f6b"/>
                </a:solidFill>
                <a:latin typeface="Arial"/>
              </a:rPr>
              <a:t>Медицинский уголок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68" name="object 37"/>
          <p:cNvSpPr/>
          <p:nvPr/>
        </p:nvSpPr>
        <p:spPr>
          <a:xfrm>
            <a:off x="8460360" y="3429000"/>
            <a:ext cx="3590280" cy="331560"/>
          </a:xfrm>
          <a:prstGeom prst="rect">
            <a:avLst/>
          </a:prstGeom>
          <a:solidFill>
            <a:srgbClr val="d0cece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42480" bIns="0" anchor="t">
            <a:spAutoFit/>
          </a:bodyPr>
          <a:p>
            <a:pPr marL="39600" indent="68400">
              <a:lnSpc>
                <a:spcPct val="100000"/>
              </a:lnSpc>
              <a:spcBef>
                <a:spcPts val="624"/>
              </a:spcBef>
              <a:buNone/>
              <a:tabLst>
                <a:tab algn="l" pos="0"/>
              </a:tabLst>
            </a:pPr>
            <a:r>
              <a:rPr b="0" lang="ru-RU" sz="1900" spc="-1" strike="noStrike">
                <a:solidFill>
                  <a:srgbClr val="db0f6b"/>
                </a:solidFill>
                <a:latin typeface="Arial"/>
              </a:rPr>
              <a:t>Консультации по соцвопросам</a:t>
            </a:r>
            <a:endParaRPr b="0" lang="ru-RU" sz="1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" name="object 9"/>
          <p:cNvGrpSpPr/>
          <p:nvPr/>
        </p:nvGrpSpPr>
        <p:grpSpPr>
          <a:xfrm>
            <a:off x="1819440" y="1556280"/>
            <a:ext cx="607680" cy="606240"/>
            <a:chOff x="1819440" y="1556280"/>
            <a:chExt cx="607680" cy="606240"/>
          </a:xfrm>
        </p:grpSpPr>
        <p:pic>
          <p:nvPicPr>
            <p:cNvPr id="370" name="object 10" descr=""/>
            <p:cNvPicPr/>
            <p:nvPr/>
          </p:nvPicPr>
          <p:blipFill>
            <a:blip r:embed="rId1"/>
            <a:stretch/>
          </p:blipFill>
          <p:spPr>
            <a:xfrm>
              <a:off x="1876680" y="1556280"/>
              <a:ext cx="371160" cy="21312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71" name="object 11"/>
            <p:cNvSpPr/>
            <p:nvPr/>
          </p:nvSpPr>
          <p:spPr>
            <a:xfrm>
              <a:off x="1819440" y="1767600"/>
              <a:ext cx="283680" cy="392760"/>
            </a:xfrm>
            <a:custGeom>
              <a:avLst/>
              <a:gdLst/>
              <a:ahLst/>
              <a:rect l="l" t="t" r="r" b="b"/>
              <a:pathLst>
                <a:path w="213359" h="294639">
                  <a:moveTo>
                    <a:pt x="206036" y="241249"/>
                  </a:moveTo>
                  <a:lnTo>
                    <a:pt x="149072" y="241249"/>
                  </a:lnTo>
                  <a:lnTo>
                    <a:pt x="161086" y="273837"/>
                  </a:lnTo>
                  <a:lnTo>
                    <a:pt x="165203" y="282488"/>
                  </a:lnTo>
                  <a:lnTo>
                    <a:pt x="171173" y="288828"/>
                  </a:lnTo>
                  <a:lnTo>
                    <a:pt x="178338" y="292727"/>
                  </a:lnTo>
                  <a:lnTo>
                    <a:pt x="186042" y="294055"/>
                  </a:lnTo>
                  <a:lnTo>
                    <a:pt x="188175" y="294055"/>
                  </a:lnTo>
                  <a:lnTo>
                    <a:pt x="212788" y="261772"/>
                  </a:lnTo>
                  <a:lnTo>
                    <a:pt x="206036" y="241249"/>
                  </a:lnTo>
                  <a:close/>
                </a:path>
                <a:path w="213359" h="294639">
                  <a:moveTo>
                    <a:pt x="54101" y="0"/>
                  </a:moveTo>
                  <a:lnTo>
                    <a:pt x="2400" y="138734"/>
                  </a:lnTo>
                  <a:lnTo>
                    <a:pt x="2469" y="151637"/>
                  </a:lnTo>
                  <a:lnTo>
                    <a:pt x="7377" y="162402"/>
                  </a:lnTo>
                  <a:lnTo>
                    <a:pt x="16110" y="169779"/>
                  </a:lnTo>
                  <a:lnTo>
                    <a:pt x="27660" y="172516"/>
                  </a:lnTo>
                  <a:lnTo>
                    <a:pt x="2400" y="277469"/>
                  </a:lnTo>
                  <a:lnTo>
                    <a:pt x="13398" y="293789"/>
                  </a:lnTo>
                  <a:lnTo>
                    <a:pt x="20104" y="293789"/>
                  </a:lnTo>
                  <a:lnTo>
                    <a:pt x="24688" y="289648"/>
                  </a:lnTo>
                  <a:lnTo>
                    <a:pt x="27660" y="284708"/>
                  </a:lnTo>
                  <a:lnTo>
                    <a:pt x="38455" y="241249"/>
                  </a:lnTo>
                  <a:lnTo>
                    <a:pt x="206036" y="241249"/>
                  </a:lnTo>
                  <a:lnTo>
                    <a:pt x="196914" y="213525"/>
                  </a:lnTo>
                  <a:lnTo>
                    <a:pt x="45669" y="213525"/>
                  </a:lnTo>
                  <a:lnTo>
                    <a:pt x="54101" y="176110"/>
                  </a:lnTo>
                  <a:lnTo>
                    <a:pt x="54101" y="172516"/>
                  </a:lnTo>
                  <a:lnTo>
                    <a:pt x="183421" y="172516"/>
                  </a:lnTo>
                  <a:lnTo>
                    <a:pt x="173101" y="141147"/>
                  </a:lnTo>
                  <a:lnTo>
                    <a:pt x="169832" y="133041"/>
                  </a:lnTo>
                  <a:lnTo>
                    <a:pt x="164082" y="126971"/>
                  </a:lnTo>
                  <a:lnTo>
                    <a:pt x="156529" y="123163"/>
                  </a:lnTo>
                  <a:lnTo>
                    <a:pt x="147853" y="121843"/>
                  </a:lnTo>
                  <a:lnTo>
                    <a:pt x="113017" y="121843"/>
                  </a:lnTo>
                  <a:lnTo>
                    <a:pt x="106984" y="115798"/>
                  </a:lnTo>
                  <a:lnTo>
                    <a:pt x="106984" y="100101"/>
                  </a:lnTo>
                  <a:lnTo>
                    <a:pt x="113017" y="94081"/>
                  </a:lnTo>
                  <a:lnTo>
                    <a:pt x="159867" y="94081"/>
                  </a:lnTo>
                  <a:lnTo>
                    <a:pt x="170080" y="91972"/>
                  </a:lnTo>
                  <a:lnTo>
                    <a:pt x="178493" y="86245"/>
                  </a:lnTo>
                  <a:lnTo>
                    <a:pt x="184204" y="77804"/>
                  </a:lnTo>
                  <a:lnTo>
                    <a:pt x="186309" y="67551"/>
                  </a:lnTo>
                  <a:lnTo>
                    <a:pt x="184204" y="56591"/>
                  </a:lnTo>
                  <a:lnTo>
                    <a:pt x="178493" y="47783"/>
                  </a:lnTo>
                  <a:lnTo>
                    <a:pt x="170080" y="41919"/>
                  </a:lnTo>
                  <a:lnTo>
                    <a:pt x="159867" y="39789"/>
                  </a:lnTo>
                  <a:lnTo>
                    <a:pt x="87757" y="39789"/>
                  </a:lnTo>
                  <a:lnTo>
                    <a:pt x="78143" y="14477"/>
                  </a:lnTo>
                  <a:lnTo>
                    <a:pt x="74372" y="8642"/>
                  </a:lnTo>
                  <a:lnTo>
                    <a:pt x="68808" y="4062"/>
                  </a:lnTo>
                  <a:lnTo>
                    <a:pt x="61901" y="1070"/>
                  </a:lnTo>
                  <a:lnTo>
                    <a:pt x="54101" y="0"/>
                  </a:lnTo>
                  <a:close/>
                </a:path>
                <a:path w="213359" h="294639">
                  <a:moveTo>
                    <a:pt x="183421" y="172516"/>
                  </a:moveTo>
                  <a:lnTo>
                    <a:pt x="126212" y="172516"/>
                  </a:lnTo>
                  <a:lnTo>
                    <a:pt x="140639" y="213525"/>
                  </a:lnTo>
                  <a:lnTo>
                    <a:pt x="196914" y="213525"/>
                  </a:lnTo>
                  <a:lnTo>
                    <a:pt x="183421" y="172516"/>
                  </a:lnTo>
                  <a:close/>
                </a:path>
              </a:pathLst>
            </a:custGeom>
            <a:solidFill>
              <a:srgbClr val="db0f6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72" name="object 12" descr=""/>
            <p:cNvPicPr/>
            <p:nvPr/>
          </p:nvPicPr>
          <p:blipFill>
            <a:blip r:embed="rId2"/>
            <a:stretch/>
          </p:blipFill>
          <p:spPr>
            <a:xfrm>
              <a:off x="2264400" y="1645920"/>
              <a:ext cx="102960" cy="10548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73" name="object 13"/>
            <p:cNvSpPr/>
            <p:nvPr/>
          </p:nvSpPr>
          <p:spPr>
            <a:xfrm>
              <a:off x="2142360" y="1769760"/>
              <a:ext cx="284760" cy="392760"/>
            </a:xfrm>
            <a:custGeom>
              <a:avLst/>
              <a:gdLst/>
              <a:ahLst/>
              <a:rect l="l" t="t" r="r" b="b"/>
              <a:pathLst>
                <a:path w="213994" h="294639">
                  <a:moveTo>
                    <a:pt x="201056" y="240563"/>
                  </a:moveTo>
                  <a:lnTo>
                    <a:pt x="173813" y="240563"/>
                  </a:lnTo>
                  <a:lnTo>
                    <a:pt x="184608" y="283857"/>
                  </a:lnTo>
                  <a:lnTo>
                    <a:pt x="186589" y="289814"/>
                  </a:lnTo>
                  <a:lnTo>
                    <a:pt x="191821" y="294132"/>
                  </a:lnTo>
                  <a:lnTo>
                    <a:pt x="198908" y="294132"/>
                  </a:lnTo>
                  <a:lnTo>
                    <a:pt x="200178" y="293903"/>
                  </a:lnTo>
                  <a:lnTo>
                    <a:pt x="208674" y="291071"/>
                  </a:lnTo>
                  <a:lnTo>
                    <a:pt x="213487" y="283857"/>
                  </a:lnTo>
                  <a:lnTo>
                    <a:pt x="209868" y="276644"/>
                  </a:lnTo>
                  <a:lnTo>
                    <a:pt x="201056" y="240563"/>
                  </a:lnTo>
                  <a:close/>
                </a:path>
                <a:path w="213994" h="294639">
                  <a:moveTo>
                    <a:pt x="158166" y="0"/>
                  </a:moveTo>
                  <a:lnTo>
                    <a:pt x="124511" y="40894"/>
                  </a:lnTo>
                  <a:lnTo>
                    <a:pt x="52401" y="40894"/>
                  </a:lnTo>
                  <a:lnTo>
                    <a:pt x="42188" y="42998"/>
                  </a:lnTo>
                  <a:lnTo>
                    <a:pt x="33775" y="48710"/>
                  </a:lnTo>
                  <a:lnTo>
                    <a:pt x="28064" y="57128"/>
                  </a:lnTo>
                  <a:lnTo>
                    <a:pt x="25959" y="67348"/>
                  </a:lnTo>
                  <a:lnTo>
                    <a:pt x="28064" y="78278"/>
                  </a:lnTo>
                  <a:lnTo>
                    <a:pt x="33775" y="87056"/>
                  </a:lnTo>
                  <a:lnTo>
                    <a:pt x="42188" y="92899"/>
                  </a:lnTo>
                  <a:lnTo>
                    <a:pt x="52401" y="95021"/>
                  </a:lnTo>
                  <a:lnTo>
                    <a:pt x="99289" y="95021"/>
                  </a:lnTo>
                  <a:lnTo>
                    <a:pt x="105283" y="101015"/>
                  </a:lnTo>
                  <a:lnTo>
                    <a:pt x="105283" y="115455"/>
                  </a:lnTo>
                  <a:lnTo>
                    <a:pt x="99289" y="121488"/>
                  </a:lnTo>
                  <a:lnTo>
                    <a:pt x="64415" y="121488"/>
                  </a:lnTo>
                  <a:lnTo>
                    <a:pt x="55910" y="122803"/>
                  </a:lnTo>
                  <a:lnTo>
                    <a:pt x="699" y="261035"/>
                  </a:lnTo>
                  <a:lnTo>
                    <a:pt x="0" y="271686"/>
                  </a:lnTo>
                  <a:lnTo>
                    <a:pt x="3123" y="281322"/>
                  </a:lnTo>
                  <a:lnTo>
                    <a:pt x="9845" y="288926"/>
                  </a:lnTo>
                  <a:lnTo>
                    <a:pt x="19939" y="293484"/>
                  </a:lnTo>
                  <a:lnTo>
                    <a:pt x="21616" y="293827"/>
                  </a:lnTo>
                  <a:lnTo>
                    <a:pt x="23407" y="294017"/>
                  </a:lnTo>
                  <a:lnTo>
                    <a:pt x="25235" y="294017"/>
                  </a:lnTo>
                  <a:lnTo>
                    <a:pt x="33699" y="292777"/>
                  </a:lnTo>
                  <a:lnTo>
                    <a:pt x="41614" y="288964"/>
                  </a:lnTo>
                  <a:lnTo>
                    <a:pt x="47826" y="282439"/>
                  </a:lnTo>
                  <a:lnTo>
                    <a:pt x="51181" y="273062"/>
                  </a:lnTo>
                  <a:lnTo>
                    <a:pt x="63196" y="240563"/>
                  </a:lnTo>
                  <a:lnTo>
                    <a:pt x="201056" y="240563"/>
                  </a:lnTo>
                  <a:lnTo>
                    <a:pt x="194009" y="211709"/>
                  </a:lnTo>
                  <a:lnTo>
                    <a:pt x="72810" y="211709"/>
                  </a:lnTo>
                  <a:lnTo>
                    <a:pt x="86056" y="170815"/>
                  </a:lnTo>
                  <a:lnTo>
                    <a:pt x="191388" y="170815"/>
                  </a:lnTo>
                  <a:lnTo>
                    <a:pt x="196182" y="169117"/>
                  </a:lnTo>
                  <a:lnTo>
                    <a:pt x="205058" y="161182"/>
                  </a:lnTo>
                  <a:lnTo>
                    <a:pt x="210329" y="150541"/>
                  </a:lnTo>
                  <a:lnTo>
                    <a:pt x="211087" y="138328"/>
                  </a:lnTo>
                  <a:lnTo>
                    <a:pt x="183427" y="19240"/>
                  </a:lnTo>
                  <a:lnTo>
                    <a:pt x="180151" y="11160"/>
                  </a:lnTo>
                  <a:lnTo>
                    <a:pt x="174397" y="5110"/>
                  </a:lnTo>
                  <a:lnTo>
                    <a:pt x="166842" y="1315"/>
                  </a:lnTo>
                  <a:lnTo>
                    <a:pt x="158166" y="0"/>
                  </a:lnTo>
                  <a:close/>
                </a:path>
                <a:path w="213994" h="294639">
                  <a:moveTo>
                    <a:pt x="191388" y="170815"/>
                  </a:moveTo>
                  <a:lnTo>
                    <a:pt x="158166" y="170815"/>
                  </a:lnTo>
                  <a:lnTo>
                    <a:pt x="158166" y="174396"/>
                  </a:lnTo>
                  <a:lnTo>
                    <a:pt x="166599" y="211709"/>
                  </a:lnTo>
                  <a:lnTo>
                    <a:pt x="194009" y="211709"/>
                  </a:lnTo>
                  <a:lnTo>
                    <a:pt x="184608" y="173215"/>
                  </a:lnTo>
                  <a:lnTo>
                    <a:pt x="191388" y="170815"/>
                  </a:lnTo>
                  <a:close/>
                </a:path>
              </a:pathLst>
            </a:custGeom>
            <a:solidFill>
              <a:srgbClr val="db0f6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74" name="object 14"/>
          <p:cNvSpPr/>
          <p:nvPr/>
        </p:nvSpPr>
        <p:spPr>
          <a:xfrm>
            <a:off x="2534760" y="1383840"/>
            <a:ext cx="4039920" cy="9025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920" bIns="0" anchor="t">
            <a:spAutoFit/>
          </a:bodyPr>
          <a:p>
            <a:pPr marL="15840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Консультирование граждан </a:t>
            </a:r>
            <a:endParaRPr b="0" lang="ru-RU" sz="1900" spc="-1" strike="noStrike">
              <a:latin typeface="Arial"/>
            </a:endParaRPr>
          </a:p>
          <a:p>
            <a:pPr marL="15840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по правовым и социальным вопросам, в т.ч. в видео формате</a:t>
            </a:r>
            <a:endParaRPr b="0" lang="ru-RU" sz="1900" spc="-1" strike="noStrike">
              <a:latin typeface="Arial"/>
            </a:endParaRPr>
          </a:p>
        </p:txBody>
      </p:sp>
      <p:grpSp>
        <p:nvGrpSpPr>
          <p:cNvPr id="375" name="object 15"/>
          <p:cNvGrpSpPr/>
          <p:nvPr/>
        </p:nvGrpSpPr>
        <p:grpSpPr>
          <a:xfrm>
            <a:off x="6965280" y="1365840"/>
            <a:ext cx="596520" cy="599760"/>
            <a:chOff x="6965280" y="1365840"/>
            <a:chExt cx="596520" cy="599760"/>
          </a:xfrm>
        </p:grpSpPr>
        <p:pic>
          <p:nvPicPr>
            <p:cNvPr id="376" name="object 16" descr=""/>
            <p:cNvPicPr/>
            <p:nvPr/>
          </p:nvPicPr>
          <p:blipFill>
            <a:blip r:embed="rId3"/>
            <a:stretch/>
          </p:blipFill>
          <p:spPr>
            <a:xfrm>
              <a:off x="7350840" y="1825560"/>
              <a:ext cx="210960" cy="14004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77" name="object 17"/>
            <p:cNvSpPr/>
            <p:nvPr/>
          </p:nvSpPr>
          <p:spPr>
            <a:xfrm>
              <a:off x="6965280" y="1365840"/>
              <a:ext cx="596520" cy="425160"/>
            </a:xfrm>
            <a:custGeom>
              <a:avLst/>
              <a:gdLst/>
              <a:ahLst/>
              <a:rect l="l" t="t" r="r" b="b"/>
              <a:pathLst>
                <a:path w="447675" h="318769">
                  <a:moveTo>
                    <a:pt x="223265" y="0"/>
                  </a:moveTo>
                  <a:lnTo>
                    <a:pt x="172429" y="4211"/>
                  </a:lnTo>
                  <a:lnTo>
                    <a:pt x="125574" y="16211"/>
                  </a:lnTo>
                  <a:lnTo>
                    <a:pt x="84099" y="35049"/>
                  </a:lnTo>
                  <a:lnTo>
                    <a:pt x="49405" y="59775"/>
                  </a:lnTo>
                  <a:lnTo>
                    <a:pt x="22891" y="89436"/>
                  </a:lnTo>
                  <a:lnTo>
                    <a:pt x="0" y="159765"/>
                  </a:lnTo>
                  <a:lnTo>
                    <a:pt x="5262" y="196071"/>
                  </a:lnTo>
                  <a:lnTo>
                    <a:pt x="48232" y="258930"/>
                  </a:lnTo>
                  <a:lnTo>
                    <a:pt x="83033" y="283546"/>
                  </a:lnTo>
                  <a:lnTo>
                    <a:pt x="124774" y="302328"/>
                  </a:lnTo>
                  <a:lnTo>
                    <a:pt x="172003" y="314307"/>
                  </a:lnTo>
                  <a:lnTo>
                    <a:pt x="223265" y="318515"/>
                  </a:lnTo>
                  <a:lnTo>
                    <a:pt x="274478" y="314307"/>
                  </a:lnTo>
                  <a:lnTo>
                    <a:pt x="321603" y="302328"/>
                  </a:lnTo>
                  <a:lnTo>
                    <a:pt x="363258" y="283546"/>
                  </a:lnTo>
                  <a:lnTo>
                    <a:pt x="389052" y="265302"/>
                  </a:lnTo>
                  <a:lnTo>
                    <a:pt x="210185" y="265302"/>
                  </a:lnTo>
                  <a:lnTo>
                    <a:pt x="199655" y="263340"/>
                  </a:lnTo>
                  <a:lnTo>
                    <a:pt x="191103" y="257889"/>
                  </a:lnTo>
                  <a:lnTo>
                    <a:pt x="187174" y="252222"/>
                  </a:lnTo>
                  <a:lnTo>
                    <a:pt x="131190" y="252222"/>
                  </a:lnTo>
                  <a:lnTo>
                    <a:pt x="120747" y="250259"/>
                  </a:lnTo>
                  <a:lnTo>
                    <a:pt x="112506" y="244808"/>
                  </a:lnTo>
                  <a:lnTo>
                    <a:pt x="107098" y="236523"/>
                  </a:lnTo>
                  <a:lnTo>
                    <a:pt x="105155" y="226060"/>
                  </a:lnTo>
                  <a:lnTo>
                    <a:pt x="107098" y="215596"/>
                  </a:lnTo>
                  <a:lnTo>
                    <a:pt x="112506" y="207311"/>
                  </a:lnTo>
                  <a:lnTo>
                    <a:pt x="120747" y="201860"/>
                  </a:lnTo>
                  <a:lnTo>
                    <a:pt x="131190" y="199898"/>
                  </a:lnTo>
                  <a:lnTo>
                    <a:pt x="288312" y="199898"/>
                  </a:lnTo>
                  <a:lnTo>
                    <a:pt x="281812" y="196389"/>
                  </a:lnTo>
                  <a:lnTo>
                    <a:pt x="272820" y="185927"/>
                  </a:lnTo>
                  <a:lnTo>
                    <a:pt x="78104" y="185927"/>
                  </a:lnTo>
                  <a:lnTo>
                    <a:pt x="67661" y="183965"/>
                  </a:lnTo>
                  <a:lnTo>
                    <a:pt x="59420" y="178514"/>
                  </a:lnTo>
                  <a:lnTo>
                    <a:pt x="54012" y="170229"/>
                  </a:lnTo>
                  <a:lnTo>
                    <a:pt x="52070" y="159765"/>
                  </a:lnTo>
                  <a:lnTo>
                    <a:pt x="54012" y="149302"/>
                  </a:lnTo>
                  <a:lnTo>
                    <a:pt x="59420" y="141017"/>
                  </a:lnTo>
                  <a:lnTo>
                    <a:pt x="67661" y="135566"/>
                  </a:lnTo>
                  <a:lnTo>
                    <a:pt x="78104" y="133603"/>
                  </a:lnTo>
                  <a:lnTo>
                    <a:pt x="272230" y="133603"/>
                  </a:lnTo>
                  <a:lnTo>
                    <a:pt x="281812" y="122253"/>
                  </a:lnTo>
                  <a:lnTo>
                    <a:pt x="284987" y="120523"/>
                  </a:lnTo>
                  <a:lnTo>
                    <a:pt x="131190" y="120523"/>
                  </a:lnTo>
                  <a:lnTo>
                    <a:pt x="120747" y="118562"/>
                  </a:lnTo>
                  <a:lnTo>
                    <a:pt x="112506" y="113125"/>
                  </a:lnTo>
                  <a:lnTo>
                    <a:pt x="107098" y="104878"/>
                  </a:lnTo>
                  <a:lnTo>
                    <a:pt x="105155" y="94487"/>
                  </a:lnTo>
                  <a:lnTo>
                    <a:pt x="107098" y="84024"/>
                  </a:lnTo>
                  <a:lnTo>
                    <a:pt x="112506" y="75739"/>
                  </a:lnTo>
                  <a:lnTo>
                    <a:pt x="120747" y="70288"/>
                  </a:lnTo>
                  <a:lnTo>
                    <a:pt x="131190" y="68325"/>
                  </a:lnTo>
                  <a:lnTo>
                    <a:pt x="186470" y="68325"/>
                  </a:lnTo>
                  <a:lnTo>
                    <a:pt x="191103" y="61642"/>
                  </a:lnTo>
                  <a:lnTo>
                    <a:pt x="199655" y="56191"/>
                  </a:lnTo>
                  <a:lnTo>
                    <a:pt x="210185" y="54228"/>
                  </a:lnTo>
                  <a:lnTo>
                    <a:pt x="389131" y="54228"/>
                  </a:lnTo>
                  <a:lnTo>
                    <a:pt x="363258" y="35689"/>
                  </a:lnTo>
                  <a:lnTo>
                    <a:pt x="321603" y="16567"/>
                  </a:lnTo>
                  <a:lnTo>
                    <a:pt x="274478" y="4317"/>
                  </a:lnTo>
                  <a:lnTo>
                    <a:pt x="223265" y="0"/>
                  </a:lnTo>
                  <a:close/>
                </a:path>
                <a:path w="447675" h="318769">
                  <a:moveTo>
                    <a:pt x="389131" y="54228"/>
                  </a:moveTo>
                  <a:lnTo>
                    <a:pt x="210185" y="54228"/>
                  </a:lnTo>
                  <a:lnTo>
                    <a:pt x="220628" y="56191"/>
                  </a:lnTo>
                  <a:lnTo>
                    <a:pt x="228869" y="61642"/>
                  </a:lnTo>
                  <a:lnTo>
                    <a:pt x="234277" y="69927"/>
                  </a:lnTo>
                  <a:lnTo>
                    <a:pt x="236220" y="80390"/>
                  </a:lnTo>
                  <a:lnTo>
                    <a:pt x="234277" y="90854"/>
                  </a:lnTo>
                  <a:lnTo>
                    <a:pt x="228869" y="99139"/>
                  </a:lnTo>
                  <a:lnTo>
                    <a:pt x="220628" y="104590"/>
                  </a:lnTo>
                  <a:lnTo>
                    <a:pt x="210185" y="106552"/>
                  </a:lnTo>
                  <a:lnTo>
                    <a:pt x="328422" y="106552"/>
                  </a:lnTo>
                  <a:lnTo>
                    <a:pt x="354490" y="110777"/>
                  </a:lnTo>
                  <a:lnTo>
                    <a:pt x="375808" y="122253"/>
                  </a:lnTo>
                  <a:lnTo>
                    <a:pt x="390197" y="139182"/>
                  </a:lnTo>
                  <a:lnTo>
                    <a:pt x="395477" y="159765"/>
                  </a:lnTo>
                  <a:lnTo>
                    <a:pt x="390197" y="180191"/>
                  </a:lnTo>
                  <a:lnTo>
                    <a:pt x="375808" y="196770"/>
                  </a:lnTo>
                  <a:lnTo>
                    <a:pt x="354490" y="207897"/>
                  </a:lnTo>
                  <a:lnTo>
                    <a:pt x="328422" y="211962"/>
                  </a:lnTo>
                  <a:lnTo>
                    <a:pt x="210185" y="211962"/>
                  </a:lnTo>
                  <a:lnTo>
                    <a:pt x="220628" y="213941"/>
                  </a:lnTo>
                  <a:lnTo>
                    <a:pt x="228869" y="219503"/>
                  </a:lnTo>
                  <a:lnTo>
                    <a:pt x="234277" y="228090"/>
                  </a:lnTo>
                  <a:lnTo>
                    <a:pt x="236220" y="239140"/>
                  </a:lnTo>
                  <a:lnTo>
                    <a:pt x="234277" y="249604"/>
                  </a:lnTo>
                  <a:lnTo>
                    <a:pt x="228869" y="257889"/>
                  </a:lnTo>
                  <a:lnTo>
                    <a:pt x="220628" y="263340"/>
                  </a:lnTo>
                  <a:lnTo>
                    <a:pt x="210185" y="265302"/>
                  </a:lnTo>
                  <a:lnTo>
                    <a:pt x="389052" y="265302"/>
                  </a:lnTo>
                  <a:lnTo>
                    <a:pt x="398062" y="258930"/>
                  </a:lnTo>
                  <a:lnTo>
                    <a:pt x="424633" y="229449"/>
                  </a:lnTo>
                  <a:lnTo>
                    <a:pt x="441588" y="196071"/>
                  </a:lnTo>
                  <a:lnTo>
                    <a:pt x="447548" y="159765"/>
                  </a:lnTo>
                  <a:lnTo>
                    <a:pt x="441588" y="123723"/>
                  </a:lnTo>
                  <a:lnTo>
                    <a:pt x="424633" y="90325"/>
                  </a:lnTo>
                  <a:lnTo>
                    <a:pt x="398062" y="60628"/>
                  </a:lnTo>
                  <a:lnTo>
                    <a:pt x="389131" y="54228"/>
                  </a:lnTo>
                  <a:close/>
                </a:path>
                <a:path w="447675" h="318769">
                  <a:moveTo>
                    <a:pt x="288312" y="199898"/>
                  </a:moveTo>
                  <a:lnTo>
                    <a:pt x="131190" y="199898"/>
                  </a:lnTo>
                  <a:lnTo>
                    <a:pt x="141581" y="201860"/>
                  </a:lnTo>
                  <a:lnTo>
                    <a:pt x="149828" y="207311"/>
                  </a:lnTo>
                  <a:lnTo>
                    <a:pt x="155265" y="215596"/>
                  </a:lnTo>
                  <a:lnTo>
                    <a:pt x="157225" y="226060"/>
                  </a:lnTo>
                  <a:lnTo>
                    <a:pt x="155265" y="236523"/>
                  </a:lnTo>
                  <a:lnTo>
                    <a:pt x="149828" y="244808"/>
                  </a:lnTo>
                  <a:lnTo>
                    <a:pt x="141581" y="250259"/>
                  </a:lnTo>
                  <a:lnTo>
                    <a:pt x="131190" y="252222"/>
                  </a:lnTo>
                  <a:lnTo>
                    <a:pt x="187174" y="252222"/>
                  </a:lnTo>
                  <a:lnTo>
                    <a:pt x="185360" y="249604"/>
                  </a:lnTo>
                  <a:lnTo>
                    <a:pt x="183261" y="239140"/>
                  </a:lnTo>
                  <a:lnTo>
                    <a:pt x="185360" y="228947"/>
                  </a:lnTo>
                  <a:lnTo>
                    <a:pt x="191103" y="220265"/>
                  </a:lnTo>
                  <a:lnTo>
                    <a:pt x="199655" y="214227"/>
                  </a:lnTo>
                  <a:lnTo>
                    <a:pt x="210185" y="211962"/>
                  </a:lnTo>
                  <a:lnTo>
                    <a:pt x="328422" y="211962"/>
                  </a:lnTo>
                  <a:lnTo>
                    <a:pt x="302867" y="207754"/>
                  </a:lnTo>
                  <a:lnTo>
                    <a:pt x="288312" y="199898"/>
                  </a:lnTo>
                  <a:close/>
                </a:path>
                <a:path w="447675" h="318769">
                  <a:moveTo>
                    <a:pt x="272230" y="133603"/>
                  </a:moveTo>
                  <a:lnTo>
                    <a:pt x="78104" y="133603"/>
                  </a:lnTo>
                  <a:lnTo>
                    <a:pt x="88653" y="135566"/>
                  </a:lnTo>
                  <a:lnTo>
                    <a:pt x="97250" y="141017"/>
                  </a:lnTo>
                  <a:lnTo>
                    <a:pt x="103036" y="149302"/>
                  </a:lnTo>
                  <a:lnTo>
                    <a:pt x="105155" y="159765"/>
                  </a:lnTo>
                  <a:lnTo>
                    <a:pt x="103036" y="170229"/>
                  </a:lnTo>
                  <a:lnTo>
                    <a:pt x="97250" y="178514"/>
                  </a:lnTo>
                  <a:lnTo>
                    <a:pt x="88653" y="183965"/>
                  </a:lnTo>
                  <a:lnTo>
                    <a:pt x="78104" y="185927"/>
                  </a:lnTo>
                  <a:lnTo>
                    <a:pt x="272820" y="185927"/>
                  </a:lnTo>
                  <a:lnTo>
                    <a:pt x="267521" y="179762"/>
                  </a:lnTo>
                  <a:lnTo>
                    <a:pt x="262254" y="159765"/>
                  </a:lnTo>
                  <a:lnTo>
                    <a:pt x="267521" y="139182"/>
                  </a:lnTo>
                  <a:lnTo>
                    <a:pt x="272230" y="133603"/>
                  </a:lnTo>
                  <a:close/>
                </a:path>
                <a:path w="447675" h="318769">
                  <a:moveTo>
                    <a:pt x="186470" y="68325"/>
                  </a:moveTo>
                  <a:lnTo>
                    <a:pt x="131190" y="68325"/>
                  </a:lnTo>
                  <a:lnTo>
                    <a:pt x="141581" y="70288"/>
                  </a:lnTo>
                  <a:lnTo>
                    <a:pt x="149828" y="75739"/>
                  </a:lnTo>
                  <a:lnTo>
                    <a:pt x="155265" y="84024"/>
                  </a:lnTo>
                  <a:lnTo>
                    <a:pt x="157225" y="94487"/>
                  </a:lnTo>
                  <a:lnTo>
                    <a:pt x="155265" y="104878"/>
                  </a:lnTo>
                  <a:lnTo>
                    <a:pt x="149828" y="113125"/>
                  </a:lnTo>
                  <a:lnTo>
                    <a:pt x="141581" y="118562"/>
                  </a:lnTo>
                  <a:lnTo>
                    <a:pt x="131190" y="120523"/>
                  </a:lnTo>
                  <a:lnTo>
                    <a:pt x="284987" y="120523"/>
                  </a:lnTo>
                  <a:lnTo>
                    <a:pt x="302867" y="110777"/>
                  </a:lnTo>
                  <a:lnTo>
                    <a:pt x="328422" y="106552"/>
                  </a:lnTo>
                  <a:lnTo>
                    <a:pt x="210185" y="106552"/>
                  </a:lnTo>
                  <a:lnTo>
                    <a:pt x="199655" y="104590"/>
                  </a:lnTo>
                  <a:lnTo>
                    <a:pt x="191103" y="99139"/>
                  </a:lnTo>
                  <a:lnTo>
                    <a:pt x="185360" y="90854"/>
                  </a:lnTo>
                  <a:lnTo>
                    <a:pt x="183261" y="80390"/>
                  </a:lnTo>
                  <a:lnTo>
                    <a:pt x="185360" y="69927"/>
                  </a:lnTo>
                  <a:lnTo>
                    <a:pt x="186470" y="68325"/>
                  </a:lnTo>
                  <a:close/>
                </a:path>
              </a:pathLst>
            </a:custGeom>
            <a:solidFill>
              <a:srgbClr val="db0f6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78" name="object 18" descr=""/>
            <p:cNvPicPr/>
            <p:nvPr/>
          </p:nvPicPr>
          <p:blipFill>
            <a:blip r:embed="rId4"/>
            <a:stretch/>
          </p:blipFill>
          <p:spPr>
            <a:xfrm>
              <a:off x="6965280" y="1827360"/>
              <a:ext cx="362520" cy="137880"/>
            </a:xfrm>
            <a:prstGeom prst="rect">
              <a:avLst/>
            </a:prstGeom>
            <a:ln w="9525">
              <a:noFill/>
            </a:ln>
          </p:spPr>
        </p:pic>
      </p:grpSp>
      <p:sp>
        <p:nvSpPr>
          <p:cNvPr id="379" name="object 19"/>
          <p:cNvSpPr/>
          <p:nvPr/>
        </p:nvSpPr>
        <p:spPr>
          <a:xfrm>
            <a:off x="7827480" y="1394280"/>
            <a:ext cx="2928600" cy="5994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 anchor="t">
            <a:spAutoFit/>
          </a:bodyPr>
          <a:p>
            <a:pPr marL="15840">
              <a:lnSpc>
                <a:spcPct val="101000"/>
              </a:lnSpc>
              <a:spcBef>
                <a:spcPts val="125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проведение творческих мастер-классов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80" name="object 20"/>
          <p:cNvSpPr/>
          <p:nvPr/>
        </p:nvSpPr>
        <p:spPr>
          <a:xfrm>
            <a:off x="7869240" y="2337480"/>
            <a:ext cx="1883880" cy="597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640" bIns="0" anchor="t">
            <a:spAutoFit/>
          </a:bodyPr>
          <a:p>
            <a:pPr marL="15840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лекции разной</a:t>
            </a:r>
            <a:endParaRPr b="0" lang="ru-RU" sz="1900" spc="-1" strike="noStrike">
              <a:latin typeface="Arial"/>
            </a:endParaRPr>
          </a:p>
          <a:p>
            <a:pPr marL="15840">
              <a:lnSpc>
                <a:spcPct val="100000"/>
              </a:lnSpc>
              <a:spcBef>
                <a:spcPts val="14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направленности</a:t>
            </a:r>
            <a:endParaRPr b="0" lang="ru-RU" sz="1900" spc="-1" strike="noStrike">
              <a:latin typeface="Arial"/>
            </a:endParaRPr>
          </a:p>
        </p:txBody>
      </p:sp>
      <p:grpSp>
        <p:nvGrpSpPr>
          <p:cNvPr id="381" name="object 21"/>
          <p:cNvGrpSpPr/>
          <p:nvPr/>
        </p:nvGrpSpPr>
        <p:grpSpPr>
          <a:xfrm>
            <a:off x="7059600" y="2321640"/>
            <a:ext cx="568080" cy="565560"/>
            <a:chOff x="7059600" y="2321640"/>
            <a:chExt cx="568080" cy="565560"/>
          </a:xfrm>
        </p:grpSpPr>
        <p:pic>
          <p:nvPicPr>
            <p:cNvPr id="382" name="object 22" descr=""/>
            <p:cNvPicPr/>
            <p:nvPr/>
          </p:nvPicPr>
          <p:blipFill>
            <a:blip r:embed="rId5"/>
            <a:stretch/>
          </p:blipFill>
          <p:spPr>
            <a:xfrm>
              <a:off x="7288920" y="2321640"/>
              <a:ext cx="103320" cy="972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83" name="object 23" descr=""/>
            <p:cNvPicPr/>
            <p:nvPr/>
          </p:nvPicPr>
          <p:blipFill>
            <a:blip r:embed="rId6"/>
            <a:stretch/>
          </p:blipFill>
          <p:spPr>
            <a:xfrm>
              <a:off x="7156800" y="2653560"/>
              <a:ext cx="97200" cy="972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84" name="object 24" descr=""/>
            <p:cNvPicPr/>
            <p:nvPr/>
          </p:nvPicPr>
          <p:blipFill>
            <a:blip r:embed="rId7"/>
            <a:stretch/>
          </p:blipFill>
          <p:spPr>
            <a:xfrm>
              <a:off x="7425360" y="2653560"/>
              <a:ext cx="97200" cy="972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85" name="object 25"/>
            <p:cNvSpPr/>
            <p:nvPr/>
          </p:nvSpPr>
          <p:spPr>
            <a:xfrm>
              <a:off x="7059600" y="2553840"/>
              <a:ext cx="568080" cy="233640"/>
            </a:xfrm>
            <a:custGeom>
              <a:avLst/>
              <a:gdLst/>
              <a:ahLst/>
              <a:rect l="l" t="t" r="r" b="b"/>
              <a:pathLst>
                <a:path w="426085" h="175260">
                  <a:moveTo>
                    <a:pt x="368980" y="0"/>
                  </a:moveTo>
                  <a:lnTo>
                    <a:pt x="53766" y="0"/>
                  </a:lnTo>
                  <a:lnTo>
                    <a:pt x="40808" y="2226"/>
                  </a:lnTo>
                  <a:lnTo>
                    <a:pt x="680" y="131191"/>
                  </a:lnTo>
                  <a:lnTo>
                    <a:pt x="0" y="139436"/>
                  </a:lnTo>
                  <a:lnTo>
                    <a:pt x="1236" y="147145"/>
                  </a:lnTo>
                  <a:lnTo>
                    <a:pt x="26715" y="171831"/>
                  </a:lnTo>
                  <a:lnTo>
                    <a:pt x="33210" y="162764"/>
                  </a:lnTo>
                  <a:lnTo>
                    <a:pt x="40669" y="154447"/>
                  </a:lnTo>
                  <a:lnTo>
                    <a:pt x="48771" y="147202"/>
                  </a:lnTo>
                  <a:lnTo>
                    <a:pt x="57195" y="141351"/>
                  </a:lnTo>
                  <a:lnTo>
                    <a:pt x="54036" y="134496"/>
                  </a:lnTo>
                  <a:lnTo>
                    <a:pt x="51544" y="127571"/>
                  </a:lnTo>
                  <a:lnTo>
                    <a:pt x="49909" y="120455"/>
                  </a:lnTo>
                  <a:lnTo>
                    <a:pt x="49321" y="113030"/>
                  </a:lnTo>
                  <a:lnTo>
                    <a:pt x="54256" y="89021"/>
                  </a:lnTo>
                  <a:lnTo>
                    <a:pt x="67657" y="69262"/>
                  </a:lnTo>
                  <a:lnTo>
                    <a:pt x="87415" y="55862"/>
                  </a:lnTo>
                  <a:lnTo>
                    <a:pt x="111424" y="50927"/>
                  </a:lnTo>
                  <a:lnTo>
                    <a:pt x="135433" y="55862"/>
                  </a:lnTo>
                  <a:lnTo>
                    <a:pt x="155192" y="69262"/>
                  </a:lnTo>
                  <a:lnTo>
                    <a:pt x="168592" y="89021"/>
                  </a:lnTo>
                  <a:lnTo>
                    <a:pt x="173527" y="113030"/>
                  </a:lnTo>
                  <a:lnTo>
                    <a:pt x="173100" y="120455"/>
                  </a:lnTo>
                  <a:lnTo>
                    <a:pt x="171829" y="127571"/>
                  </a:lnTo>
                  <a:lnTo>
                    <a:pt x="169723" y="134496"/>
                  </a:lnTo>
                  <a:lnTo>
                    <a:pt x="166796" y="141351"/>
                  </a:lnTo>
                  <a:lnTo>
                    <a:pt x="175720" y="147899"/>
                  </a:lnTo>
                  <a:lnTo>
                    <a:pt x="183894" y="155733"/>
                  </a:lnTo>
                  <a:lnTo>
                    <a:pt x="191424" y="164853"/>
                  </a:lnTo>
                  <a:lnTo>
                    <a:pt x="198419" y="175260"/>
                  </a:lnTo>
                  <a:lnTo>
                    <a:pt x="227756" y="175260"/>
                  </a:lnTo>
                  <a:lnTo>
                    <a:pt x="233608" y="165818"/>
                  </a:lnTo>
                  <a:lnTo>
                    <a:pt x="240853" y="156591"/>
                  </a:lnTo>
                  <a:lnTo>
                    <a:pt x="249170" y="148220"/>
                  </a:lnTo>
                  <a:lnTo>
                    <a:pt x="258236" y="141351"/>
                  </a:lnTo>
                  <a:lnTo>
                    <a:pt x="255738" y="134496"/>
                  </a:lnTo>
                  <a:lnTo>
                    <a:pt x="253585" y="127571"/>
                  </a:lnTo>
                  <a:lnTo>
                    <a:pt x="252075" y="120455"/>
                  </a:lnTo>
                  <a:lnTo>
                    <a:pt x="251505" y="113030"/>
                  </a:lnTo>
                  <a:lnTo>
                    <a:pt x="256440" y="89021"/>
                  </a:lnTo>
                  <a:lnTo>
                    <a:pt x="269841" y="69262"/>
                  </a:lnTo>
                  <a:lnTo>
                    <a:pt x="289599" y="55862"/>
                  </a:lnTo>
                  <a:lnTo>
                    <a:pt x="313608" y="50927"/>
                  </a:lnTo>
                  <a:lnTo>
                    <a:pt x="337637" y="55862"/>
                  </a:lnTo>
                  <a:lnTo>
                    <a:pt x="357439" y="69262"/>
                  </a:lnTo>
                  <a:lnTo>
                    <a:pt x="370883" y="89021"/>
                  </a:lnTo>
                  <a:lnTo>
                    <a:pt x="375838" y="113030"/>
                  </a:lnTo>
                  <a:lnTo>
                    <a:pt x="375410" y="120455"/>
                  </a:lnTo>
                  <a:lnTo>
                    <a:pt x="374124" y="127571"/>
                  </a:lnTo>
                  <a:lnTo>
                    <a:pt x="371981" y="134496"/>
                  </a:lnTo>
                  <a:lnTo>
                    <a:pt x="368980" y="141351"/>
                  </a:lnTo>
                  <a:lnTo>
                    <a:pt x="377868" y="147685"/>
                  </a:lnTo>
                  <a:lnTo>
                    <a:pt x="385792" y="154876"/>
                  </a:lnTo>
                  <a:lnTo>
                    <a:pt x="392644" y="162925"/>
                  </a:lnTo>
                  <a:lnTo>
                    <a:pt x="398317" y="171831"/>
                  </a:lnTo>
                  <a:lnTo>
                    <a:pt x="405175" y="170688"/>
                  </a:lnTo>
                  <a:lnTo>
                    <a:pt x="413049" y="166243"/>
                  </a:lnTo>
                  <a:lnTo>
                    <a:pt x="416478" y="160528"/>
                  </a:lnTo>
                  <a:lnTo>
                    <a:pt x="421370" y="154051"/>
                  </a:lnTo>
                  <a:lnTo>
                    <a:pt x="424368" y="146716"/>
                  </a:lnTo>
                  <a:lnTo>
                    <a:pt x="425676" y="138953"/>
                  </a:lnTo>
                  <a:lnTo>
                    <a:pt x="425495" y="131191"/>
                  </a:lnTo>
                  <a:lnTo>
                    <a:pt x="405175" y="30480"/>
                  </a:lnTo>
                  <a:lnTo>
                    <a:pt x="401109" y="18109"/>
                  </a:lnTo>
                  <a:lnTo>
                    <a:pt x="393031" y="8477"/>
                  </a:lnTo>
                  <a:lnTo>
                    <a:pt x="381976" y="2226"/>
                  </a:lnTo>
                  <a:lnTo>
                    <a:pt x="368980" y="0"/>
                  </a:lnTo>
                  <a:close/>
                </a:path>
              </a:pathLst>
            </a:custGeom>
            <a:solidFill>
              <a:srgbClr val="db0f6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86" name="object 26" descr=""/>
            <p:cNvPicPr/>
            <p:nvPr/>
          </p:nvPicPr>
          <p:blipFill>
            <a:blip r:embed="rId8"/>
            <a:stretch/>
          </p:blipFill>
          <p:spPr>
            <a:xfrm>
              <a:off x="7378560" y="2767320"/>
              <a:ext cx="198720" cy="11988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87" name="object 27"/>
            <p:cNvSpPr/>
            <p:nvPr/>
          </p:nvSpPr>
          <p:spPr>
            <a:xfrm>
              <a:off x="7240320" y="2435400"/>
              <a:ext cx="201240" cy="83520"/>
            </a:xfrm>
            <a:custGeom>
              <a:avLst/>
              <a:gdLst/>
              <a:ahLst/>
              <a:rect l="l" t="t" r="r" b="b"/>
              <a:pathLst>
                <a:path w="151129" h="62864">
                  <a:moveTo>
                    <a:pt x="115697" y="0"/>
                  </a:moveTo>
                  <a:lnTo>
                    <a:pt x="106807" y="5834"/>
                  </a:lnTo>
                  <a:lnTo>
                    <a:pt x="97155" y="10001"/>
                  </a:lnTo>
                  <a:lnTo>
                    <a:pt x="86836" y="12501"/>
                  </a:lnTo>
                  <a:lnTo>
                    <a:pt x="75946" y="13335"/>
                  </a:lnTo>
                  <a:lnTo>
                    <a:pt x="65611" y="12501"/>
                  </a:lnTo>
                  <a:lnTo>
                    <a:pt x="55276" y="10001"/>
                  </a:lnTo>
                  <a:lnTo>
                    <a:pt x="45370" y="5834"/>
                  </a:lnTo>
                  <a:lnTo>
                    <a:pt x="36322" y="0"/>
                  </a:lnTo>
                  <a:lnTo>
                    <a:pt x="21056" y="11352"/>
                  </a:lnTo>
                  <a:lnTo>
                    <a:pt x="9636" y="26241"/>
                  </a:lnTo>
                  <a:lnTo>
                    <a:pt x="2478" y="43630"/>
                  </a:lnTo>
                  <a:lnTo>
                    <a:pt x="0" y="62484"/>
                  </a:lnTo>
                  <a:lnTo>
                    <a:pt x="150875" y="62484"/>
                  </a:lnTo>
                  <a:lnTo>
                    <a:pt x="148415" y="43630"/>
                  </a:lnTo>
                  <a:lnTo>
                    <a:pt x="141382" y="26241"/>
                  </a:lnTo>
                  <a:lnTo>
                    <a:pt x="130301" y="11352"/>
                  </a:lnTo>
                  <a:lnTo>
                    <a:pt x="115697" y="0"/>
                  </a:lnTo>
                  <a:close/>
                </a:path>
              </a:pathLst>
            </a:custGeom>
            <a:solidFill>
              <a:srgbClr val="db0f6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88" name="object 28" descr=""/>
            <p:cNvPicPr/>
            <p:nvPr/>
          </p:nvPicPr>
          <p:blipFill>
            <a:blip r:embed="rId9"/>
            <a:stretch/>
          </p:blipFill>
          <p:spPr>
            <a:xfrm>
              <a:off x="7110360" y="2767320"/>
              <a:ext cx="194760" cy="119880"/>
            </a:xfrm>
            <a:prstGeom prst="rect">
              <a:avLst/>
            </a:prstGeom>
            <a:ln w="9525">
              <a:noFill/>
            </a:ln>
          </p:spPr>
        </p:pic>
      </p:grpSp>
      <p:sp>
        <p:nvSpPr>
          <p:cNvPr id="389" name="object 29"/>
          <p:cNvSpPr/>
          <p:nvPr/>
        </p:nvSpPr>
        <p:spPr>
          <a:xfrm>
            <a:off x="2574720" y="5225760"/>
            <a:ext cx="3144600" cy="615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 anchor="t">
            <a:spAutoFit/>
          </a:bodyPr>
          <a:p>
            <a:pPr marL="15840">
              <a:lnSpc>
                <a:spcPct val="101000"/>
              </a:lnSpc>
              <a:spcBef>
                <a:spcPts val="125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организация конкурсов</a:t>
            </a:r>
            <a:endParaRPr b="0" lang="ru-RU" sz="1900" spc="-1" strike="noStrike">
              <a:latin typeface="Arial"/>
            </a:endParaRPr>
          </a:p>
          <a:p>
            <a:pPr marL="15840">
              <a:lnSpc>
                <a:spcPct val="101000"/>
              </a:lnSpc>
              <a:spcBef>
                <a:spcPts val="125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и выставок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90" name="object 30"/>
          <p:cNvSpPr/>
          <p:nvPr/>
        </p:nvSpPr>
        <p:spPr>
          <a:xfrm>
            <a:off x="1868040" y="5188680"/>
            <a:ext cx="566280" cy="642600"/>
          </a:xfrm>
          <a:custGeom>
            <a:avLst/>
            <a:gdLst/>
            <a:ahLst/>
            <a:rect l="l" t="t" r="r" b="b"/>
            <a:pathLst>
              <a:path w="424180" h="481965">
                <a:moveTo>
                  <a:pt x="109689" y="396240"/>
                </a:moveTo>
                <a:lnTo>
                  <a:pt x="53340" y="396240"/>
                </a:lnTo>
                <a:lnTo>
                  <a:pt x="53340" y="453517"/>
                </a:lnTo>
                <a:lnTo>
                  <a:pt x="55410" y="464718"/>
                </a:lnTo>
                <a:lnTo>
                  <a:pt x="61163" y="473608"/>
                </a:lnTo>
                <a:lnTo>
                  <a:pt x="69913" y="479475"/>
                </a:lnTo>
                <a:lnTo>
                  <a:pt x="80975" y="481584"/>
                </a:lnTo>
                <a:lnTo>
                  <a:pt x="92189" y="479475"/>
                </a:lnTo>
                <a:lnTo>
                  <a:pt x="101307" y="473608"/>
                </a:lnTo>
                <a:lnTo>
                  <a:pt x="107442" y="464718"/>
                </a:lnTo>
                <a:lnTo>
                  <a:pt x="109689" y="453517"/>
                </a:lnTo>
                <a:lnTo>
                  <a:pt x="109689" y="396240"/>
                </a:lnTo>
                <a:close/>
              </a:path>
              <a:path w="424180" h="481965">
                <a:moveTo>
                  <a:pt x="208711" y="283464"/>
                </a:moveTo>
                <a:lnTo>
                  <a:pt x="152895" y="207264"/>
                </a:lnTo>
                <a:lnTo>
                  <a:pt x="95973" y="283464"/>
                </a:lnTo>
                <a:lnTo>
                  <a:pt x="208711" y="283464"/>
                </a:lnTo>
                <a:close/>
              </a:path>
              <a:path w="424180" h="481965">
                <a:moveTo>
                  <a:pt x="251421" y="134620"/>
                </a:moveTo>
                <a:lnTo>
                  <a:pt x="244843" y="128016"/>
                </a:lnTo>
                <a:lnTo>
                  <a:pt x="237147" y="128016"/>
                </a:lnTo>
                <a:lnTo>
                  <a:pt x="230568" y="128016"/>
                </a:lnTo>
                <a:lnTo>
                  <a:pt x="223989" y="134620"/>
                </a:lnTo>
                <a:lnTo>
                  <a:pt x="223989" y="148844"/>
                </a:lnTo>
                <a:lnTo>
                  <a:pt x="230568" y="155448"/>
                </a:lnTo>
                <a:lnTo>
                  <a:pt x="244843" y="155448"/>
                </a:lnTo>
                <a:lnTo>
                  <a:pt x="251421" y="148844"/>
                </a:lnTo>
                <a:lnTo>
                  <a:pt x="251421" y="134620"/>
                </a:lnTo>
                <a:close/>
              </a:path>
              <a:path w="424180" h="481965">
                <a:moveTo>
                  <a:pt x="278853" y="396278"/>
                </a:moveTo>
                <a:lnTo>
                  <a:pt x="138684" y="396278"/>
                </a:lnTo>
                <a:lnTo>
                  <a:pt x="138684" y="425196"/>
                </a:lnTo>
                <a:lnTo>
                  <a:pt x="278853" y="425196"/>
                </a:lnTo>
                <a:lnTo>
                  <a:pt x="278853" y="396278"/>
                </a:lnTo>
                <a:close/>
              </a:path>
              <a:path w="424180" h="481965">
                <a:moveTo>
                  <a:pt x="278853" y="28956"/>
                </a:moveTo>
                <a:lnTo>
                  <a:pt x="276758" y="17627"/>
                </a:lnTo>
                <a:lnTo>
                  <a:pt x="270954" y="8432"/>
                </a:lnTo>
                <a:lnTo>
                  <a:pt x="262140" y="2260"/>
                </a:lnTo>
                <a:lnTo>
                  <a:pt x="251040" y="0"/>
                </a:lnTo>
                <a:lnTo>
                  <a:pt x="166497" y="0"/>
                </a:lnTo>
                <a:lnTo>
                  <a:pt x="155371" y="2260"/>
                </a:lnTo>
                <a:lnTo>
                  <a:pt x="146558" y="8432"/>
                </a:lnTo>
                <a:lnTo>
                  <a:pt x="140766" y="17627"/>
                </a:lnTo>
                <a:lnTo>
                  <a:pt x="138684" y="28956"/>
                </a:lnTo>
                <a:lnTo>
                  <a:pt x="278853" y="28956"/>
                </a:lnTo>
                <a:close/>
              </a:path>
              <a:path w="424180" h="481965">
                <a:moveTo>
                  <a:pt x="315391" y="283464"/>
                </a:moveTo>
                <a:lnTo>
                  <a:pt x="265734" y="233172"/>
                </a:lnTo>
                <a:lnTo>
                  <a:pt x="230085" y="267081"/>
                </a:lnTo>
                <a:lnTo>
                  <a:pt x="244144" y="283464"/>
                </a:lnTo>
                <a:lnTo>
                  <a:pt x="315391" y="283464"/>
                </a:lnTo>
                <a:close/>
              </a:path>
              <a:path w="424180" h="481965">
                <a:moveTo>
                  <a:pt x="336765" y="54864"/>
                </a:moveTo>
                <a:lnTo>
                  <a:pt x="280568" y="54864"/>
                </a:lnTo>
                <a:lnTo>
                  <a:pt x="280568" y="141859"/>
                </a:lnTo>
                <a:lnTo>
                  <a:pt x="277304" y="158115"/>
                </a:lnTo>
                <a:lnTo>
                  <a:pt x="268274" y="171805"/>
                </a:lnTo>
                <a:lnTo>
                  <a:pt x="254596" y="181267"/>
                </a:lnTo>
                <a:lnTo>
                  <a:pt x="237363" y="184785"/>
                </a:lnTo>
                <a:lnTo>
                  <a:pt x="220586" y="181406"/>
                </a:lnTo>
                <a:lnTo>
                  <a:pt x="206844" y="172186"/>
                </a:lnTo>
                <a:lnTo>
                  <a:pt x="205574" y="170307"/>
                </a:lnTo>
                <a:lnTo>
                  <a:pt x="197561" y="158534"/>
                </a:lnTo>
                <a:lnTo>
                  <a:pt x="194157" y="141859"/>
                </a:lnTo>
                <a:lnTo>
                  <a:pt x="197561" y="124917"/>
                </a:lnTo>
                <a:lnTo>
                  <a:pt x="206844" y="111671"/>
                </a:lnTo>
                <a:lnTo>
                  <a:pt x="220586" y="103035"/>
                </a:lnTo>
                <a:lnTo>
                  <a:pt x="237363" y="99949"/>
                </a:lnTo>
                <a:lnTo>
                  <a:pt x="254127" y="103187"/>
                </a:lnTo>
                <a:lnTo>
                  <a:pt x="267868" y="112052"/>
                </a:lnTo>
                <a:lnTo>
                  <a:pt x="277152" y="125349"/>
                </a:lnTo>
                <a:lnTo>
                  <a:pt x="280568" y="141859"/>
                </a:lnTo>
                <a:lnTo>
                  <a:pt x="280568" y="54864"/>
                </a:lnTo>
                <a:lnTo>
                  <a:pt x="80733" y="54864"/>
                </a:lnTo>
                <a:lnTo>
                  <a:pt x="80733" y="254635"/>
                </a:lnTo>
                <a:lnTo>
                  <a:pt x="140157" y="175133"/>
                </a:lnTo>
                <a:lnTo>
                  <a:pt x="142862" y="171958"/>
                </a:lnTo>
                <a:lnTo>
                  <a:pt x="147421" y="170307"/>
                </a:lnTo>
                <a:lnTo>
                  <a:pt x="156616" y="170307"/>
                </a:lnTo>
                <a:lnTo>
                  <a:pt x="161213" y="171958"/>
                </a:lnTo>
                <a:lnTo>
                  <a:pt x="163918" y="175133"/>
                </a:lnTo>
                <a:lnTo>
                  <a:pt x="214693" y="241681"/>
                </a:lnTo>
                <a:lnTo>
                  <a:pt x="255739" y="202057"/>
                </a:lnTo>
                <a:lnTo>
                  <a:pt x="258445" y="199263"/>
                </a:lnTo>
                <a:lnTo>
                  <a:pt x="261950" y="197993"/>
                </a:lnTo>
                <a:lnTo>
                  <a:pt x="268973" y="197993"/>
                </a:lnTo>
                <a:lnTo>
                  <a:pt x="272478" y="199263"/>
                </a:lnTo>
                <a:lnTo>
                  <a:pt x="275183" y="202057"/>
                </a:lnTo>
                <a:lnTo>
                  <a:pt x="336765" y="262128"/>
                </a:lnTo>
                <a:lnTo>
                  <a:pt x="336765" y="197993"/>
                </a:lnTo>
                <a:lnTo>
                  <a:pt x="336765" y="184785"/>
                </a:lnTo>
                <a:lnTo>
                  <a:pt x="336765" y="99949"/>
                </a:lnTo>
                <a:lnTo>
                  <a:pt x="336765" y="54864"/>
                </a:lnTo>
                <a:close/>
              </a:path>
              <a:path w="424180" h="481965">
                <a:moveTo>
                  <a:pt x="364197" y="396240"/>
                </a:moveTo>
                <a:lnTo>
                  <a:pt x="306285" y="396240"/>
                </a:lnTo>
                <a:lnTo>
                  <a:pt x="306285" y="453517"/>
                </a:lnTo>
                <a:lnTo>
                  <a:pt x="308584" y="464718"/>
                </a:lnTo>
                <a:lnTo>
                  <a:pt x="314883" y="473608"/>
                </a:lnTo>
                <a:lnTo>
                  <a:pt x="324256" y="479475"/>
                </a:lnTo>
                <a:lnTo>
                  <a:pt x="335800" y="481584"/>
                </a:lnTo>
                <a:lnTo>
                  <a:pt x="347141" y="479475"/>
                </a:lnTo>
                <a:lnTo>
                  <a:pt x="356133" y="473608"/>
                </a:lnTo>
                <a:lnTo>
                  <a:pt x="362051" y="464718"/>
                </a:lnTo>
                <a:lnTo>
                  <a:pt x="364197" y="453517"/>
                </a:lnTo>
                <a:lnTo>
                  <a:pt x="364197" y="396240"/>
                </a:lnTo>
                <a:close/>
              </a:path>
              <a:path w="424180" h="481965">
                <a:moveTo>
                  <a:pt x="423633" y="99568"/>
                </a:moveTo>
                <a:lnTo>
                  <a:pt x="418553" y="82321"/>
                </a:lnTo>
                <a:lnTo>
                  <a:pt x="408838" y="68643"/>
                </a:lnTo>
                <a:lnTo>
                  <a:pt x="395503" y="59639"/>
                </a:lnTo>
                <a:lnTo>
                  <a:pt x="379539" y="56388"/>
                </a:lnTo>
                <a:lnTo>
                  <a:pt x="365544" y="56388"/>
                </a:lnTo>
                <a:lnTo>
                  <a:pt x="365544" y="305181"/>
                </a:lnTo>
                <a:lnTo>
                  <a:pt x="359092" y="310642"/>
                </a:lnTo>
                <a:lnTo>
                  <a:pt x="62344" y="310642"/>
                </a:lnTo>
                <a:lnTo>
                  <a:pt x="54800" y="304165"/>
                </a:lnTo>
                <a:lnTo>
                  <a:pt x="54800" y="56388"/>
                </a:lnTo>
                <a:lnTo>
                  <a:pt x="41910" y="56388"/>
                </a:lnTo>
                <a:lnTo>
                  <a:pt x="25831" y="59944"/>
                </a:lnTo>
                <a:lnTo>
                  <a:pt x="12484" y="69456"/>
                </a:lnTo>
                <a:lnTo>
                  <a:pt x="3365" y="83235"/>
                </a:lnTo>
                <a:lnTo>
                  <a:pt x="0" y="99568"/>
                </a:lnTo>
                <a:lnTo>
                  <a:pt x="0" y="325755"/>
                </a:lnTo>
                <a:lnTo>
                  <a:pt x="3365" y="342023"/>
                </a:lnTo>
                <a:lnTo>
                  <a:pt x="12484" y="355765"/>
                </a:lnTo>
                <a:lnTo>
                  <a:pt x="25831" y="365264"/>
                </a:lnTo>
                <a:lnTo>
                  <a:pt x="41910" y="368808"/>
                </a:lnTo>
                <a:lnTo>
                  <a:pt x="380593" y="368808"/>
                </a:lnTo>
                <a:lnTo>
                  <a:pt x="396849" y="365264"/>
                </a:lnTo>
                <a:lnTo>
                  <a:pt x="410578" y="355765"/>
                </a:lnTo>
                <a:lnTo>
                  <a:pt x="420077" y="342023"/>
                </a:lnTo>
                <a:lnTo>
                  <a:pt x="423633" y="325755"/>
                </a:lnTo>
                <a:lnTo>
                  <a:pt x="423633" y="99568"/>
                </a:lnTo>
                <a:close/>
              </a:path>
            </a:pathLst>
          </a:custGeom>
          <a:solidFill>
            <a:srgbClr val="db0f6b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1" name="object 31"/>
          <p:cNvSpPr/>
          <p:nvPr/>
        </p:nvSpPr>
        <p:spPr>
          <a:xfrm>
            <a:off x="1823040" y="2543400"/>
            <a:ext cx="566280" cy="566280"/>
          </a:xfrm>
          <a:custGeom>
            <a:avLst/>
            <a:gdLst/>
            <a:ahLst/>
            <a:rect l="l" t="t" r="r" b="b"/>
            <a:pathLst>
              <a:path w="425450" h="424180">
                <a:moveTo>
                  <a:pt x="275818" y="8890"/>
                </a:moveTo>
                <a:lnTo>
                  <a:pt x="273926" y="4191"/>
                </a:lnTo>
                <a:lnTo>
                  <a:pt x="270129" y="2286"/>
                </a:lnTo>
                <a:lnTo>
                  <a:pt x="268020" y="635"/>
                </a:lnTo>
                <a:lnTo>
                  <a:pt x="265645" y="0"/>
                </a:lnTo>
                <a:lnTo>
                  <a:pt x="261404" y="0"/>
                </a:lnTo>
                <a:lnTo>
                  <a:pt x="259511" y="508"/>
                </a:lnTo>
                <a:lnTo>
                  <a:pt x="257797" y="1270"/>
                </a:lnTo>
                <a:lnTo>
                  <a:pt x="228587" y="11201"/>
                </a:lnTo>
                <a:lnTo>
                  <a:pt x="198729" y="18313"/>
                </a:lnTo>
                <a:lnTo>
                  <a:pt x="168427" y="22580"/>
                </a:lnTo>
                <a:lnTo>
                  <a:pt x="137909" y="24003"/>
                </a:lnTo>
                <a:lnTo>
                  <a:pt x="107365" y="22580"/>
                </a:lnTo>
                <a:lnTo>
                  <a:pt x="103314" y="22021"/>
                </a:lnTo>
                <a:lnTo>
                  <a:pt x="103314" y="88265"/>
                </a:lnTo>
                <a:lnTo>
                  <a:pt x="99529" y="95758"/>
                </a:lnTo>
                <a:lnTo>
                  <a:pt x="93840" y="98552"/>
                </a:lnTo>
                <a:lnTo>
                  <a:pt x="43599" y="124079"/>
                </a:lnTo>
                <a:lnTo>
                  <a:pt x="42214" y="124599"/>
                </a:lnTo>
                <a:lnTo>
                  <a:pt x="40703" y="124841"/>
                </a:lnTo>
                <a:lnTo>
                  <a:pt x="34505" y="124841"/>
                </a:lnTo>
                <a:lnTo>
                  <a:pt x="29641" y="122555"/>
                </a:lnTo>
                <a:lnTo>
                  <a:pt x="27470" y="117487"/>
                </a:lnTo>
                <a:lnTo>
                  <a:pt x="23685" y="111899"/>
                </a:lnTo>
                <a:lnTo>
                  <a:pt x="27470" y="105156"/>
                </a:lnTo>
                <a:lnTo>
                  <a:pt x="33159" y="101473"/>
                </a:lnTo>
                <a:lnTo>
                  <a:pt x="82461" y="76835"/>
                </a:lnTo>
                <a:lnTo>
                  <a:pt x="84658" y="75565"/>
                </a:lnTo>
                <a:lnTo>
                  <a:pt x="86893" y="74930"/>
                </a:lnTo>
                <a:lnTo>
                  <a:pt x="93205" y="74930"/>
                </a:lnTo>
                <a:lnTo>
                  <a:pt x="97002" y="77470"/>
                </a:lnTo>
                <a:lnTo>
                  <a:pt x="99529" y="82562"/>
                </a:lnTo>
                <a:lnTo>
                  <a:pt x="103314" y="88265"/>
                </a:lnTo>
                <a:lnTo>
                  <a:pt x="103314" y="22021"/>
                </a:lnTo>
                <a:lnTo>
                  <a:pt x="77050" y="18313"/>
                </a:lnTo>
                <a:lnTo>
                  <a:pt x="47193" y="11201"/>
                </a:lnTo>
                <a:lnTo>
                  <a:pt x="17995" y="1270"/>
                </a:lnTo>
                <a:lnTo>
                  <a:pt x="16306" y="508"/>
                </a:lnTo>
                <a:lnTo>
                  <a:pt x="14414" y="0"/>
                </a:lnTo>
                <a:lnTo>
                  <a:pt x="10147" y="0"/>
                </a:lnTo>
                <a:lnTo>
                  <a:pt x="7772" y="635"/>
                </a:lnTo>
                <a:lnTo>
                  <a:pt x="5689" y="2286"/>
                </a:lnTo>
                <a:lnTo>
                  <a:pt x="1892" y="4191"/>
                </a:lnTo>
                <a:lnTo>
                  <a:pt x="0" y="7874"/>
                </a:lnTo>
                <a:lnTo>
                  <a:pt x="0" y="160020"/>
                </a:lnTo>
                <a:lnTo>
                  <a:pt x="6997" y="205460"/>
                </a:lnTo>
                <a:lnTo>
                  <a:pt x="25781" y="246392"/>
                </a:lnTo>
                <a:lnTo>
                  <a:pt x="54711" y="280746"/>
                </a:lnTo>
                <a:lnTo>
                  <a:pt x="92151" y="306489"/>
                </a:lnTo>
                <a:lnTo>
                  <a:pt x="136461" y="321564"/>
                </a:lnTo>
                <a:lnTo>
                  <a:pt x="137426" y="321564"/>
                </a:lnTo>
                <a:lnTo>
                  <a:pt x="132295" y="306451"/>
                </a:lnTo>
                <a:lnTo>
                  <a:pt x="128409" y="290931"/>
                </a:lnTo>
                <a:lnTo>
                  <a:pt x="125945" y="274891"/>
                </a:lnTo>
                <a:lnTo>
                  <a:pt x="125095" y="258191"/>
                </a:lnTo>
                <a:lnTo>
                  <a:pt x="125095" y="243840"/>
                </a:lnTo>
                <a:lnTo>
                  <a:pt x="125095" y="225171"/>
                </a:lnTo>
                <a:lnTo>
                  <a:pt x="94284" y="242697"/>
                </a:lnTo>
                <a:lnTo>
                  <a:pt x="91224" y="243840"/>
                </a:lnTo>
                <a:lnTo>
                  <a:pt x="85051" y="243840"/>
                </a:lnTo>
                <a:lnTo>
                  <a:pt x="81978" y="242697"/>
                </a:lnTo>
                <a:lnTo>
                  <a:pt x="79603" y="240284"/>
                </a:lnTo>
                <a:lnTo>
                  <a:pt x="74879" y="235585"/>
                </a:lnTo>
                <a:lnTo>
                  <a:pt x="74879" y="227076"/>
                </a:lnTo>
                <a:lnTo>
                  <a:pt x="79603" y="223266"/>
                </a:lnTo>
                <a:lnTo>
                  <a:pt x="89509" y="214439"/>
                </a:lnTo>
                <a:lnTo>
                  <a:pt x="100571" y="207733"/>
                </a:lnTo>
                <a:lnTo>
                  <a:pt x="112522" y="203149"/>
                </a:lnTo>
                <a:lnTo>
                  <a:pt x="125095" y="200660"/>
                </a:lnTo>
                <a:lnTo>
                  <a:pt x="125095" y="124841"/>
                </a:lnTo>
                <a:lnTo>
                  <a:pt x="125095" y="112788"/>
                </a:lnTo>
                <a:lnTo>
                  <a:pt x="128079" y="98374"/>
                </a:lnTo>
                <a:lnTo>
                  <a:pt x="136232" y="86995"/>
                </a:lnTo>
                <a:lnTo>
                  <a:pt x="148285" y="79527"/>
                </a:lnTo>
                <a:lnTo>
                  <a:pt x="163029" y="76835"/>
                </a:lnTo>
                <a:lnTo>
                  <a:pt x="167754" y="76835"/>
                </a:lnTo>
                <a:lnTo>
                  <a:pt x="172504" y="77863"/>
                </a:lnTo>
                <a:lnTo>
                  <a:pt x="177228" y="78740"/>
                </a:lnTo>
                <a:lnTo>
                  <a:pt x="201168" y="87287"/>
                </a:lnTo>
                <a:lnTo>
                  <a:pt x="225806" y="93268"/>
                </a:lnTo>
                <a:lnTo>
                  <a:pt x="250812" y="96939"/>
                </a:lnTo>
                <a:lnTo>
                  <a:pt x="275818" y="98552"/>
                </a:lnTo>
                <a:lnTo>
                  <a:pt x="275818" y="76835"/>
                </a:lnTo>
                <a:lnTo>
                  <a:pt x="275818" y="74930"/>
                </a:lnTo>
                <a:lnTo>
                  <a:pt x="275818" y="24003"/>
                </a:lnTo>
                <a:lnTo>
                  <a:pt x="275818" y="8890"/>
                </a:lnTo>
                <a:close/>
              </a:path>
              <a:path w="425450" h="424180">
                <a:moveTo>
                  <a:pt x="425145" y="104140"/>
                </a:moveTo>
                <a:lnTo>
                  <a:pt x="419315" y="99060"/>
                </a:lnTo>
                <a:lnTo>
                  <a:pt x="411454" y="99060"/>
                </a:lnTo>
                <a:lnTo>
                  <a:pt x="409740" y="99441"/>
                </a:lnTo>
                <a:lnTo>
                  <a:pt x="408114" y="100203"/>
                </a:lnTo>
                <a:lnTo>
                  <a:pt x="378929" y="110210"/>
                </a:lnTo>
                <a:lnTo>
                  <a:pt x="377863" y="110477"/>
                </a:lnTo>
                <a:lnTo>
                  <a:pt x="377863" y="212217"/>
                </a:lnTo>
                <a:lnTo>
                  <a:pt x="374078" y="219710"/>
                </a:lnTo>
                <a:lnTo>
                  <a:pt x="351383" y="231292"/>
                </a:lnTo>
                <a:lnTo>
                  <a:pt x="351383" y="306959"/>
                </a:lnTo>
                <a:lnTo>
                  <a:pt x="351383" y="315595"/>
                </a:lnTo>
                <a:lnTo>
                  <a:pt x="319214" y="338226"/>
                </a:lnTo>
                <a:lnTo>
                  <a:pt x="288975" y="344043"/>
                </a:lnTo>
                <a:lnTo>
                  <a:pt x="273697" y="342468"/>
                </a:lnTo>
                <a:lnTo>
                  <a:pt x="258343" y="337845"/>
                </a:lnTo>
                <a:lnTo>
                  <a:pt x="243865" y="330390"/>
                </a:lnTo>
                <a:lnTo>
                  <a:pt x="231267" y="320294"/>
                </a:lnTo>
                <a:lnTo>
                  <a:pt x="226529" y="315595"/>
                </a:lnTo>
                <a:lnTo>
                  <a:pt x="226529" y="306959"/>
                </a:lnTo>
                <a:lnTo>
                  <a:pt x="231267" y="302260"/>
                </a:lnTo>
                <a:lnTo>
                  <a:pt x="233641" y="299847"/>
                </a:lnTo>
                <a:lnTo>
                  <a:pt x="236702" y="298704"/>
                </a:lnTo>
                <a:lnTo>
                  <a:pt x="242862" y="298704"/>
                </a:lnTo>
                <a:lnTo>
                  <a:pt x="245922" y="299847"/>
                </a:lnTo>
                <a:lnTo>
                  <a:pt x="248297" y="302260"/>
                </a:lnTo>
                <a:lnTo>
                  <a:pt x="257086" y="309753"/>
                </a:lnTo>
                <a:lnTo>
                  <a:pt x="266966" y="315061"/>
                </a:lnTo>
                <a:lnTo>
                  <a:pt x="277545" y="318236"/>
                </a:lnTo>
                <a:lnTo>
                  <a:pt x="288493" y="319278"/>
                </a:lnTo>
                <a:lnTo>
                  <a:pt x="299415" y="318236"/>
                </a:lnTo>
                <a:lnTo>
                  <a:pt x="309994" y="315061"/>
                </a:lnTo>
                <a:lnTo>
                  <a:pt x="319874" y="309753"/>
                </a:lnTo>
                <a:lnTo>
                  <a:pt x="328688" y="302260"/>
                </a:lnTo>
                <a:lnTo>
                  <a:pt x="331063" y="299847"/>
                </a:lnTo>
                <a:lnTo>
                  <a:pt x="334365" y="298704"/>
                </a:lnTo>
                <a:lnTo>
                  <a:pt x="340969" y="298704"/>
                </a:lnTo>
                <a:lnTo>
                  <a:pt x="344297" y="299847"/>
                </a:lnTo>
                <a:lnTo>
                  <a:pt x="346633" y="302260"/>
                </a:lnTo>
                <a:lnTo>
                  <a:pt x="351383" y="306959"/>
                </a:lnTo>
                <a:lnTo>
                  <a:pt x="351383" y="231292"/>
                </a:lnTo>
                <a:lnTo>
                  <a:pt x="316801" y="248920"/>
                </a:lnTo>
                <a:lnTo>
                  <a:pt x="315112" y="249301"/>
                </a:lnTo>
                <a:lnTo>
                  <a:pt x="308610" y="249301"/>
                </a:lnTo>
                <a:lnTo>
                  <a:pt x="306095" y="247904"/>
                </a:lnTo>
                <a:lnTo>
                  <a:pt x="303593" y="246507"/>
                </a:lnTo>
                <a:lnTo>
                  <a:pt x="302209" y="241554"/>
                </a:lnTo>
                <a:lnTo>
                  <a:pt x="299351" y="234950"/>
                </a:lnTo>
                <a:lnTo>
                  <a:pt x="302209" y="227330"/>
                </a:lnTo>
                <a:lnTo>
                  <a:pt x="307886" y="225425"/>
                </a:lnTo>
                <a:lnTo>
                  <a:pt x="357060" y="200787"/>
                </a:lnTo>
                <a:lnTo>
                  <a:pt x="359283" y="199517"/>
                </a:lnTo>
                <a:lnTo>
                  <a:pt x="361467" y="198882"/>
                </a:lnTo>
                <a:lnTo>
                  <a:pt x="367766" y="198882"/>
                </a:lnTo>
                <a:lnTo>
                  <a:pt x="371551" y="201422"/>
                </a:lnTo>
                <a:lnTo>
                  <a:pt x="374078" y="206502"/>
                </a:lnTo>
                <a:lnTo>
                  <a:pt x="377863" y="212217"/>
                </a:lnTo>
                <a:lnTo>
                  <a:pt x="377863" y="110477"/>
                </a:lnTo>
                <a:lnTo>
                  <a:pt x="349021" y="117360"/>
                </a:lnTo>
                <a:lnTo>
                  <a:pt x="318604" y="121640"/>
                </a:lnTo>
                <a:lnTo>
                  <a:pt x="287896" y="123075"/>
                </a:lnTo>
                <a:lnTo>
                  <a:pt x="276656" y="122555"/>
                </a:lnTo>
                <a:lnTo>
                  <a:pt x="276656" y="234950"/>
                </a:lnTo>
                <a:lnTo>
                  <a:pt x="274777" y="240665"/>
                </a:lnTo>
                <a:lnTo>
                  <a:pt x="271919" y="245618"/>
                </a:lnTo>
                <a:lnTo>
                  <a:pt x="267411" y="247904"/>
                </a:lnTo>
                <a:lnTo>
                  <a:pt x="260959" y="247904"/>
                </a:lnTo>
                <a:lnTo>
                  <a:pt x="259372" y="247650"/>
                </a:lnTo>
                <a:lnTo>
                  <a:pt x="257746" y="247269"/>
                </a:lnTo>
                <a:lnTo>
                  <a:pt x="208572" y="221615"/>
                </a:lnTo>
                <a:lnTo>
                  <a:pt x="202907" y="219710"/>
                </a:lnTo>
                <a:lnTo>
                  <a:pt x="200050" y="211201"/>
                </a:lnTo>
                <a:lnTo>
                  <a:pt x="202907" y="205486"/>
                </a:lnTo>
                <a:lnTo>
                  <a:pt x="204978" y="201422"/>
                </a:lnTo>
                <a:lnTo>
                  <a:pt x="209600" y="198755"/>
                </a:lnTo>
                <a:lnTo>
                  <a:pt x="215785" y="198755"/>
                </a:lnTo>
                <a:lnTo>
                  <a:pt x="217462" y="199136"/>
                </a:lnTo>
                <a:lnTo>
                  <a:pt x="218960" y="199898"/>
                </a:lnTo>
                <a:lnTo>
                  <a:pt x="269100" y="224536"/>
                </a:lnTo>
                <a:lnTo>
                  <a:pt x="274777" y="228346"/>
                </a:lnTo>
                <a:lnTo>
                  <a:pt x="276656" y="234950"/>
                </a:lnTo>
                <a:lnTo>
                  <a:pt x="276656" y="122555"/>
                </a:lnTo>
                <a:lnTo>
                  <a:pt x="226580" y="117360"/>
                </a:lnTo>
                <a:lnTo>
                  <a:pt x="166966" y="100203"/>
                </a:lnTo>
                <a:lnTo>
                  <a:pt x="165684" y="99695"/>
                </a:lnTo>
                <a:lnTo>
                  <a:pt x="164274" y="99441"/>
                </a:lnTo>
                <a:lnTo>
                  <a:pt x="157010" y="99441"/>
                </a:lnTo>
                <a:lnTo>
                  <a:pt x="150876" y="104025"/>
                </a:lnTo>
                <a:lnTo>
                  <a:pt x="150876" y="258572"/>
                </a:lnTo>
                <a:lnTo>
                  <a:pt x="157391" y="304914"/>
                </a:lnTo>
                <a:lnTo>
                  <a:pt x="175806" y="346760"/>
                </a:lnTo>
                <a:lnTo>
                  <a:pt x="204393" y="381952"/>
                </a:lnTo>
                <a:lnTo>
                  <a:pt x="241427" y="408317"/>
                </a:lnTo>
                <a:lnTo>
                  <a:pt x="285191" y="423672"/>
                </a:lnTo>
                <a:lnTo>
                  <a:pt x="289902" y="423672"/>
                </a:lnTo>
                <a:lnTo>
                  <a:pt x="334111" y="407974"/>
                </a:lnTo>
                <a:lnTo>
                  <a:pt x="371411" y="381558"/>
                </a:lnTo>
                <a:lnTo>
                  <a:pt x="400138" y="346506"/>
                </a:lnTo>
                <a:lnTo>
                  <a:pt x="418604" y="304825"/>
                </a:lnTo>
                <a:lnTo>
                  <a:pt x="419468" y="298704"/>
                </a:lnTo>
                <a:lnTo>
                  <a:pt x="425145" y="258572"/>
                </a:lnTo>
                <a:lnTo>
                  <a:pt x="425145" y="249301"/>
                </a:lnTo>
                <a:lnTo>
                  <a:pt x="425145" y="198882"/>
                </a:lnTo>
                <a:lnTo>
                  <a:pt x="425145" y="198755"/>
                </a:lnTo>
                <a:lnTo>
                  <a:pt x="425145" y="123075"/>
                </a:lnTo>
                <a:lnTo>
                  <a:pt x="425145" y="104140"/>
                </a:lnTo>
                <a:close/>
              </a:path>
            </a:pathLst>
          </a:custGeom>
          <a:solidFill>
            <a:srgbClr val="db0f6b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2" name="object 32"/>
          <p:cNvSpPr/>
          <p:nvPr/>
        </p:nvSpPr>
        <p:spPr>
          <a:xfrm>
            <a:off x="2559960" y="2457360"/>
            <a:ext cx="3091680" cy="5994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640" bIns="0" anchor="t">
            <a:spAutoFit/>
          </a:bodyPr>
          <a:p>
            <a:pPr marL="15840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организация театральных</a:t>
            </a:r>
            <a:endParaRPr b="0" lang="ru-RU" sz="1900" spc="-1" strike="noStrike">
              <a:latin typeface="Arial"/>
            </a:endParaRPr>
          </a:p>
          <a:p>
            <a:pPr marL="15840">
              <a:lnSpc>
                <a:spcPct val="100000"/>
              </a:lnSpc>
              <a:spcBef>
                <a:spcPts val="26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и вокальных студий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93" name="object 33"/>
          <p:cNvSpPr/>
          <p:nvPr/>
        </p:nvSpPr>
        <p:spPr>
          <a:xfrm>
            <a:off x="7902720" y="3399840"/>
            <a:ext cx="3836880" cy="5954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920" bIns="0" anchor="t">
            <a:spAutoFit/>
          </a:bodyPr>
          <a:p>
            <a:pPr marL="15840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школа компьютерной грамотности «Азбука интернета»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94" name="object 34"/>
          <p:cNvSpPr/>
          <p:nvPr/>
        </p:nvSpPr>
        <p:spPr>
          <a:xfrm>
            <a:off x="7059960" y="3493080"/>
            <a:ext cx="618840" cy="577440"/>
          </a:xfrm>
          <a:custGeom>
            <a:avLst/>
            <a:gdLst/>
            <a:ahLst/>
            <a:rect l="l" t="t" r="r" b="b"/>
            <a:pathLst>
              <a:path w="463550" h="434339">
                <a:moveTo>
                  <a:pt x="246888" y="298704"/>
                </a:moveTo>
                <a:lnTo>
                  <a:pt x="0" y="298704"/>
                </a:lnTo>
                <a:lnTo>
                  <a:pt x="0" y="312039"/>
                </a:lnTo>
                <a:lnTo>
                  <a:pt x="3187" y="327621"/>
                </a:lnTo>
                <a:lnTo>
                  <a:pt x="11899" y="340334"/>
                </a:lnTo>
                <a:lnTo>
                  <a:pt x="24853" y="348907"/>
                </a:lnTo>
                <a:lnTo>
                  <a:pt x="40767" y="352044"/>
                </a:lnTo>
                <a:lnTo>
                  <a:pt x="246888" y="352044"/>
                </a:lnTo>
                <a:lnTo>
                  <a:pt x="246888" y="298704"/>
                </a:lnTo>
                <a:close/>
              </a:path>
              <a:path w="463550" h="434339">
                <a:moveTo>
                  <a:pt x="265176" y="434340"/>
                </a:moveTo>
                <a:lnTo>
                  <a:pt x="257289" y="425742"/>
                </a:lnTo>
                <a:lnTo>
                  <a:pt x="251472" y="415772"/>
                </a:lnTo>
                <a:lnTo>
                  <a:pt x="247865" y="404812"/>
                </a:lnTo>
                <a:lnTo>
                  <a:pt x="246634" y="393192"/>
                </a:lnTo>
                <a:lnTo>
                  <a:pt x="246634" y="379476"/>
                </a:lnTo>
                <a:lnTo>
                  <a:pt x="149606" y="379476"/>
                </a:lnTo>
                <a:lnTo>
                  <a:pt x="140462" y="406908"/>
                </a:lnTo>
                <a:lnTo>
                  <a:pt x="88392" y="406908"/>
                </a:lnTo>
                <a:lnTo>
                  <a:pt x="82296" y="413004"/>
                </a:lnTo>
                <a:lnTo>
                  <a:pt x="82296" y="428244"/>
                </a:lnTo>
                <a:lnTo>
                  <a:pt x="88392" y="434340"/>
                </a:lnTo>
                <a:lnTo>
                  <a:pt x="265176" y="434340"/>
                </a:lnTo>
                <a:close/>
              </a:path>
              <a:path w="463550" h="434339">
                <a:moveTo>
                  <a:pt x="435838" y="216433"/>
                </a:moveTo>
                <a:lnTo>
                  <a:pt x="272796" y="216433"/>
                </a:lnTo>
                <a:lnTo>
                  <a:pt x="272796" y="352044"/>
                </a:lnTo>
                <a:lnTo>
                  <a:pt x="435838" y="352044"/>
                </a:lnTo>
                <a:lnTo>
                  <a:pt x="435838" y="216433"/>
                </a:lnTo>
                <a:close/>
              </a:path>
              <a:path w="463550" h="434339">
                <a:moveTo>
                  <a:pt x="435864" y="379476"/>
                </a:moveTo>
                <a:lnTo>
                  <a:pt x="272796" y="379476"/>
                </a:lnTo>
                <a:lnTo>
                  <a:pt x="272796" y="393192"/>
                </a:lnTo>
                <a:lnTo>
                  <a:pt x="274929" y="403860"/>
                </a:lnTo>
                <a:lnTo>
                  <a:pt x="280758" y="412584"/>
                </a:lnTo>
                <a:lnTo>
                  <a:pt x="289394" y="418465"/>
                </a:lnTo>
                <a:lnTo>
                  <a:pt x="299974" y="420624"/>
                </a:lnTo>
                <a:lnTo>
                  <a:pt x="408686" y="420624"/>
                </a:lnTo>
                <a:lnTo>
                  <a:pt x="419252" y="418465"/>
                </a:lnTo>
                <a:lnTo>
                  <a:pt x="427888" y="412584"/>
                </a:lnTo>
                <a:lnTo>
                  <a:pt x="433717" y="403860"/>
                </a:lnTo>
                <a:lnTo>
                  <a:pt x="435864" y="393192"/>
                </a:lnTo>
                <a:lnTo>
                  <a:pt x="435864" y="379476"/>
                </a:lnTo>
                <a:close/>
              </a:path>
              <a:path w="463550" h="434339">
                <a:moveTo>
                  <a:pt x="435864" y="176784"/>
                </a:moveTo>
                <a:lnTo>
                  <a:pt x="433717" y="166077"/>
                </a:lnTo>
                <a:lnTo>
                  <a:pt x="427888" y="157353"/>
                </a:lnTo>
                <a:lnTo>
                  <a:pt x="419252" y="151498"/>
                </a:lnTo>
                <a:lnTo>
                  <a:pt x="408686" y="149352"/>
                </a:lnTo>
                <a:lnTo>
                  <a:pt x="299974" y="149352"/>
                </a:lnTo>
                <a:lnTo>
                  <a:pt x="289394" y="151498"/>
                </a:lnTo>
                <a:lnTo>
                  <a:pt x="280758" y="157353"/>
                </a:lnTo>
                <a:lnTo>
                  <a:pt x="274929" y="166077"/>
                </a:lnTo>
                <a:lnTo>
                  <a:pt x="272796" y="176784"/>
                </a:lnTo>
                <a:lnTo>
                  <a:pt x="272796" y="190500"/>
                </a:lnTo>
                <a:lnTo>
                  <a:pt x="435864" y="190500"/>
                </a:lnTo>
                <a:lnTo>
                  <a:pt x="435864" y="176784"/>
                </a:lnTo>
                <a:close/>
              </a:path>
              <a:path w="463550" h="434339">
                <a:moveTo>
                  <a:pt x="463296" y="40767"/>
                </a:moveTo>
                <a:lnTo>
                  <a:pt x="460032" y="24917"/>
                </a:lnTo>
                <a:lnTo>
                  <a:pt x="451294" y="11963"/>
                </a:lnTo>
                <a:lnTo>
                  <a:pt x="438353" y="3213"/>
                </a:lnTo>
                <a:lnTo>
                  <a:pt x="422529" y="0"/>
                </a:lnTo>
                <a:lnTo>
                  <a:pt x="40640" y="0"/>
                </a:lnTo>
                <a:lnTo>
                  <a:pt x="24803" y="3213"/>
                </a:lnTo>
                <a:lnTo>
                  <a:pt x="11887" y="11963"/>
                </a:lnTo>
                <a:lnTo>
                  <a:pt x="3187" y="24917"/>
                </a:lnTo>
                <a:lnTo>
                  <a:pt x="0" y="40767"/>
                </a:lnTo>
                <a:lnTo>
                  <a:pt x="0" y="271272"/>
                </a:lnTo>
                <a:lnTo>
                  <a:pt x="246253" y="271272"/>
                </a:lnTo>
                <a:lnTo>
                  <a:pt x="246253" y="176403"/>
                </a:lnTo>
                <a:lnTo>
                  <a:pt x="250520" y="155219"/>
                </a:lnTo>
                <a:lnTo>
                  <a:pt x="262191" y="137947"/>
                </a:lnTo>
                <a:lnTo>
                  <a:pt x="279463" y="126314"/>
                </a:lnTo>
                <a:lnTo>
                  <a:pt x="300609" y="122047"/>
                </a:lnTo>
                <a:lnTo>
                  <a:pt x="409194" y="122047"/>
                </a:lnTo>
                <a:lnTo>
                  <a:pt x="429272" y="125920"/>
                </a:lnTo>
                <a:lnTo>
                  <a:pt x="445998" y="136563"/>
                </a:lnTo>
                <a:lnTo>
                  <a:pt x="457860" y="152488"/>
                </a:lnTo>
                <a:lnTo>
                  <a:pt x="463296" y="172212"/>
                </a:lnTo>
                <a:lnTo>
                  <a:pt x="463296" y="40767"/>
                </a:lnTo>
                <a:close/>
              </a:path>
            </a:pathLst>
          </a:custGeom>
          <a:solidFill>
            <a:srgbClr val="db0f6b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5" name="object 35"/>
          <p:cNvSpPr/>
          <p:nvPr/>
        </p:nvSpPr>
        <p:spPr>
          <a:xfrm>
            <a:off x="2592000" y="3306600"/>
            <a:ext cx="3059640" cy="5994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 anchor="t">
            <a:spAutoFit/>
          </a:bodyPr>
          <a:p>
            <a:pPr marL="15840">
              <a:lnSpc>
                <a:spcPct val="101000"/>
              </a:lnSpc>
              <a:spcBef>
                <a:spcPts val="125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участие в акциях, в том числе благотворительных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96" name="object 36"/>
          <p:cNvSpPr/>
          <p:nvPr/>
        </p:nvSpPr>
        <p:spPr>
          <a:xfrm>
            <a:off x="1859400" y="3382200"/>
            <a:ext cx="520200" cy="460080"/>
          </a:xfrm>
          <a:custGeom>
            <a:avLst/>
            <a:gdLst/>
            <a:ahLst/>
            <a:rect l="l" t="t" r="r" b="b"/>
            <a:pathLst>
              <a:path w="390525" h="344805">
                <a:moveTo>
                  <a:pt x="286499" y="0"/>
                </a:moveTo>
                <a:lnTo>
                  <a:pt x="242036" y="11251"/>
                </a:lnTo>
                <a:lnTo>
                  <a:pt x="208164" y="40592"/>
                </a:lnTo>
                <a:lnTo>
                  <a:pt x="195059" y="60579"/>
                </a:lnTo>
                <a:lnTo>
                  <a:pt x="189368" y="51032"/>
                </a:lnTo>
                <a:lnTo>
                  <a:pt x="161302" y="19938"/>
                </a:lnTo>
                <a:lnTo>
                  <a:pt x="119149" y="1258"/>
                </a:lnTo>
                <a:lnTo>
                  <a:pt x="103619" y="0"/>
                </a:lnTo>
                <a:lnTo>
                  <a:pt x="62482" y="8560"/>
                </a:lnTo>
                <a:lnTo>
                  <a:pt x="29635" y="32194"/>
                </a:lnTo>
                <a:lnTo>
                  <a:pt x="7875" y="67829"/>
                </a:lnTo>
                <a:lnTo>
                  <a:pt x="0" y="112394"/>
                </a:lnTo>
                <a:lnTo>
                  <a:pt x="6450" y="151671"/>
                </a:lnTo>
                <a:lnTo>
                  <a:pt x="24939" y="187918"/>
                </a:lnTo>
                <a:lnTo>
                  <a:pt x="54175" y="223348"/>
                </a:lnTo>
                <a:lnTo>
                  <a:pt x="92864" y="260174"/>
                </a:lnTo>
                <a:lnTo>
                  <a:pt x="189318" y="343407"/>
                </a:lnTo>
                <a:lnTo>
                  <a:pt x="192163" y="344424"/>
                </a:lnTo>
                <a:lnTo>
                  <a:pt x="197891" y="344424"/>
                </a:lnTo>
                <a:lnTo>
                  <a:pt x="297239" y="260174"/>
                </a:lnTo>
                <a:lnTo>
                  <a:pt x="335926" y="223348"/>
                </a:lnTo>
                <a:lnTo>
                  <a:pt x="365167" y="187918"/>
                </a:lnTo>
                <a:lnTo>
                  <a:pt x="383664" y="151671"/>
                </a:lnTo>
                <a:lnTo>
                  <a:pt x="390118" y="112394"/>
                </a:lnTo>
                <a:lnTo>
                  <a:pt x="382234" y="67829"/>
                </a:lnTo>
                <a:lnTo>
                  <a:pt x="360459" y="32194"/>
                </a:lnTo>
                <a:lnTo>
                  <a:pt x="327609" y="8560"/>
                </a:lnTo>
                <a:lnTo>
                  <a:pt x="286499" y="0"/>
                </a:lnTo>
                <a:close/>
              </a:path>
            </a:pathLst>
          </a:custGeom>
          <a:solidFill>
            <a:srgbClr val="db0f6b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7" name="object 37"/>
          <p:cNvSpPr/>
          <p:nvPr/>
        </p:nvSpPr>
        <p:spPr>
          <a:xfrm>
            <a:off x="7913160" y="4429800"/>
            <a:ext cx="3139560" cy="8856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640" bIns="0" anchor="t">
            <a:spAutoFit/>
          </a:bodyPr>
          <a:p>
            <a:pPr marL="15840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экскурсии в краеведческие музеи, заповедники, места боевой славы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398" name="object 38"/>
          <p:cNvSpPr/>
          <p:nvPr/>
        </p:nvSpPr>
        <p:spPr>
          <a:xfrm>
            <a:off x="7121880" y="4516920"/>
            <a:ext cx="580680" cy="580680"/>
          </a:xfrm>
          <a:custGeom>
            <a:avLst/>
            <a:gdLst/>
            <a:ahLst/>
            <a:rect l="l" t="t" r="r" b="b"/>
            <a:pathLst>
              <a:path w="436245" h="436245">
                <a:moveTo>
                  <a:pt x="127977" y="179870"/>
                </a:moveTo>
                <a:lnTo>
                  <a:pt x="50292" y="179870"/>
                </a:lnTo>
                <a:lnTo>
                  <a:pt x="50292" y="309372"/>
                </a:lnTo>
                <a:lnTo>
                  <a:pt x="127977" y="309372"/>
                </a:lnTo>
                <a:lnTo>
                  <a:pt x="127977" y="179870"/>
                </a:lnTo>
                <a:close/>
              </a:path>
              <a:path w="436245" h="436245">
                <a:moveTo>
                  <a:pt x="256032" y="179870"/>
                </a:moveTo>
                <a:lnTo>
                  <a:pt x="179832" y="179870"/>
                </a:lnTo>
                <a:lnTo>
                  <a:pt x="179832" y="309372"/>
                </a:lnTo>
                <a:lnTo>
                  <a:pt x="256032" y="309372"/>
                </a:lnTo>
                <a:lnTo>
                  <a:pt x="256032" y="179870"/>
                </a:lnTo>
                <a:close/>
              </a:path>
              <a:path w="436245" h="436245">
                <a:moveTo>
                  <a:pt x="356616" y="77724"/>
                </a:moveTo>
                <a:lnTo>
                  <a:pt x="225552" y="2286"/>
                </a:lnTo>
                <a:lnTo>
                  <a:pt x="223520" y="762"/>
                </a:lnTo>
                <a:lnTo>
                  <a:pt x="221361" y="0"/>
                </a:lnTo>
                <a:lnTo>
                  <a:pt x="219202" y="0"/>
                </a:lnTo>
                <a:lnTo>
                  <a:pt x="217043" y="0"/>
                </a:lnTo>
                <a:lnTo>
                  <a:pt x="214757" y="762"/>
                </a:lnTo>
                <a:lnTo>
                  <a:pt x="212852" y="2286"/>
                </a:lnTo>
                <a:lnTo>
                  <a:pt x="80772" y="77724"/>
                </a:lnTo>
                <a:lnTo>
                  <a:pt x="356616" y="77724"/>
                </a:lnTo>
                <a:close/>
              </a:path>
              <a:path w="436245" h="436245">
                <a:moveTo>
                  <a:pt x="385533" y="179870"/>
                </a:moveTo>
                <a:lnTo>
                  <a:pt x="307848" y="179870"/>
                </a:lnTo>
                <a:lnTo>
                  <a:pt x="307848" y="309372"/>
                </a:lnTo>
                <a:lnTo>
                  <a:pt x="385533" y="309372"/>
                </a:lnTo>
                <a:lnTo>
                  <a:pt x="385533" y="179870"/>
                </a:lnTo>
                <a:close/>
              </a:path>
              <a:path w="436245" h="436245">
                <a:moveTo>
                  <a:pt x="434848" y="410718"/>
                </a:moveTo>
                <a:lnTo>
                  <a:pt x="433387" y="400100"/>
                </a:lnTo>
                <a:lnTo>
                  <a:pt x="428193" y="391833"/>
                </a:lnTo>
                <a:lnTo>
                  <a:pt x="420255" y="386473"/>
                </a:lnTo>
                <a:lnTo>
                  <a:pt x="410591" y="384556"/>
                </a:lnTo>
                <a:lnTo>
                  <a:pt x="410591" y="372999"/>
                </a:lnTo>
                <a:lnTo>
                  <a:pt x="407657" y="358533"/>
                </a:lnTo>
                <a:lnTo>
                  <a:pt x="399516" y="346519"/>
                </a:lnTo>
                <a:lnTo>
                  <a:pt x="387172" y="338328"/>
                </a:lnTo>
                <a:lnTo>
                  <a:pt x="371602" y="335280"/>
                </a:lnTo>
                <a:lnTo>
                  <a:pt x="64135" y="335280"/>
                </a:lnTo>
                <a:lnTo>
                  <a:pt x="49479" y="338201"/>
                </a:lnTo>
                <a:lnTo>
                  <a:pt x="37084" y="346189"/>
                </a:lnTo>
                <a:lnTo>
                  <a:pt x="28486" y="358165"/>
                </a:lnTo>
                <a:lnTo>
                  <a:pt x="25273" y="372999"/>
                </a:lnTo>
                <a:lnTo>
                  <a:pt x="25273" y="384556"/>
                </a:lnTo>
                <a:lnTo>
                  <a:pt x="15151" y="386473"/>
                </a:lnTo>
                <a:lnTo>
                  <a:pt x="7150" y="391833"/>
                </a:lnTo>
                <a:lnTo>
                  <a:pt x="1892" y="400100"/>
                </a:lnTo>
                <a:lnTo>
                  <a:pt x="0" y="410718"/>
                </a:lnTo>
                <a:lnTo>
                  <a:pt x="0" y="431038"/>
                </a:lnTo>
                <a:lnTo>
                  <a:pt x="5842" y="435864"/>
                </a:lnTo>
                <a:lnTo>
                  <a:pt x="429006" y="435864"/>
                </a:lnTo>
                <a:lnTo>
                  <a:pt x="434848" y="430022"/>
                </a:lnTo>
                <a:lnTo>
                  <a:pt x="434848" y="410718"/>
                </a:lnTo>
                <a:close/>
              </a:path>
              <a:path w="436245" h="436245">
                <a:moveTo>
                  <a:pt x="435864" y="128778"/>
                </a:moveTo>
                <a:lnTo>
                  <a:pt x="433819" y="118783"/>
                </a:lnTo>
                <a:lnTo>
                  <a:pt x="428320" y="110261"/>
                </a:lnTo>
                <a:lnTo>
                  <a:pt x="420268" y="104330"/>
                </a:lnTo>
                <a:lnTo>
                  <a:pt x="410591" y="102108"/>
                </a:lnTo>
                <a:lnTo>
                  <a:pt x="26797" y="102108"/>
                </a:lnTo>
                <a:lnTo>
                  <a:pt x="16675" y="104203"/>
                </a:lnTo>
                <a:lnTo>
                  <a:pt x="8674" y="109918"/>
                </a:lnTo>
                <a:lnTo>
                  <a:pt x="3416" y="118402"/>
                </a:lnTo>
                <a:lnTo>
                  <a:pt x="1524" y="128778"/>
                </a:lnTo>
                <a:lnTo>
                  <a:pt x="1524" y="149479"/>
                </a:lnTo>
                <a:lnTo>
                  <a:pt x="7366" y="155448"/>
                </a:lnTo>
                <a:lnTo>
                  <a:pt x="430022" y="155448"/>
                </a:lnTo>
                <a:lnTo>
                  <a:pt x="435864" y="149479"/>
                </a:lnTo>
                <a:lnTo>
                  <a:pt x="435864" y="128778"/>
                </a:lnTo>
                <a:close/>
              </a:path>
            </a:pathLst>
          </a:custGeom>
          <a:solidFill>
            <a:srgbClr val="db0f6b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99" name="object 39"/>
          <p:cNvGrpSpPr/>
          <p:nvPr/>
        </p:nvGrpSpPr>
        <p:grpSpPr>
          <a:xfrm>
            <a:off x="1806120" y="4178880"/>
            <a:ext cx="609480" cy="571320"/>
            <a:chOff x="1806120" y="4178880"/>
            <a:chExt cx="609480" cy="571320"/>
          </a:xfrm>
        </p:grpSpPr>
        <p:sp>
          <p:nvSpPr>
            <p:cNvPr id="400" name="object 40"/>
            <p:cNvSpPr/>
            <p:nvPr/>
          </p:nvSpPr>
          <p:spPr>
            <a:xfrm>
              <a:off x="1806120" y="4178880"/>
              <a:ext cx="571320" cy="571320"/>
            </a:xfrm>
            <a:custGeom>
              <a:avLst/>
              <a:gdLst/>
              <a:ahLst/>
              <a:rect l="l" t="t" r="r" b="b"/>
              <a:pathLst>
                <a:path w="428625" h="428625">
                  <a:moveTo>
                    <a:pt x="135597" y="214630"/>
                  </a:moveTo>
                  <a:lnTo>
                    <a:pt x="133426" y="204012"/>
                  </a:lnTo>
                  <a:lnTo>
                    <a:pt x="127571" y="195376"/>
                  </a:lnTo>
                  <a:lnTo>
                    <a:pt x="118999" y="189585"/>
                  </a:lnTo>
                  <a:lnTo>
                    <a:pt x="108686" y="187452"/>
                  </a:lnTo>
                  <a:lnTo>
                    <a:pt x="97764" y="189585"/>
                  </a:lnTo>
                  <a:lnTo>
                    <a:pt x="88874" y="195376"/>
                  </a:lnTo>
                  <a:lnTo>
                    <a:pt x="82905" y="204012"/>
                  </a:lnTo>
                  <a:lnTo>
                    <a:pt x="80733" y="214630"/>
                  </a:lnTo>
                  <a:lnTo>
                    <a:pt x="82905" y="224675"/>
                  </a:lnTo>
                  <a:lnTo>
                    <a:pt x="88874" y="233006"/>
                  </a:lnTo>
                  <a:lnTo>
                    <a:pt x="97764" y="238696"/>
                  </a:lnTo>
                  <a:lnTo>
                    <a:pt x="108686" y="240792"/>
                  </a:lnTo>
                  <a:lnTo>
                    <a:pt x="118999" y="238696"/>
                  </a:lnTo>
                  <a:lnTo>
                    <a:pt x="127571" y="233006"/>
                  </a:lnTo>
                  <a:lnTo>
                    <a:pt x="133426" y="224675"/>
                  </a:lnTo>
                  <a:lnTo>
                    <a:pt x="135597" y="214630"/>
                  </a:lnTo>
                  <a:close/>
                </a:path>
                <a:path w="428625" h="428625">
                  <a:moveTo>
                    <a:pt x="242277" y="322326"/>
                  </a:moveTo>
                  <a:lnTo>
                    <a:pt x="240169" y="311683"/>
                  </a:lnTo>
                  <a:lnTo>
                    <a:pt x="234467" y="303237"/>
                  </a:lnTo>
                  <a:lnTo>
                    <a:pt x="226136" y="297662"/>
                  </a:lnTo>
                  <a:lnTo>
                    <a:pt x="216115" y="295656"/>
                  </a:lnTo>
                  <a:lnTo>
                    <a:pt x="205498" y="297662"/>
                  </a:lnTo>
                  <a:lnTo>
                    <a:pt x="196862" y="303237"/>
                  </a:lnTo>
                  <a:lnTo>
                    <a:pt x="191058" y="311683"/>
                  </a:lnTo>
                  <a:lnTo>
                    <a:pt x="188937" y="322326"/>
                  </a:lnTo>
                  <a:lnTo>
                    <a:pt x="191058" y="332549"/>
                  </a:lnTo>
                  <a:lnTo>
                    <a:pt x="196862" y="341045"/>
                  </a:lnTo>
                  <a:lnTo>
                    <a:pt x="205498" y="346849"/>
                  </a:lnTo>
                  <a:lnTo>
                    <a:pt x="216115" y="348996"/>
                  </a:lnTo>
                  <a:lnTo>
                    <a:pt x="226136" y="346849"/>
                  </a:lnTo>
                  <a:lnTo>
                    <a:pt x="234467" y="341045"/>
                  </a:lnTo>
                  <a:lnTo>
                    <a:pt x="240169" y="332549"/>
                  </a:lnTo>
                  <a:lnTo>
                    <a:pt x="242277" y="322326"/>
                  </a:lnTo>
                  <a:close/>
                </a:path>
                <a:path w="428625" h="428625">
                  <a:moveTo>
                    <a:pt x="242277" y="107962"/>
                  </a:moveTo>
                  <a:lnTo>
                    <a:pt x="240169" y="97332"/>
                  </a:lnTo>
                  <a:lnTo>
                    <a:pt x="234467" y="88696"/>
                  </a:lnTo>
                  <a:lnTo>
                    <a:pt x="226136" y="82905"/>
                  </a:lnTo>
                  <a:lnTo>
                    <a:pt x="216115" y="80772"/>
                  </a:lnTo>
                  <a:lnTo>
                    <a:pt x="205498" y="82905"/>
                  </a:lnTo>
                  <a:lnTo>
                    <a:pt x="196862" y="88696"/>
                  </a:lnTo>
                  <a:lnTo>
                    <a:pt x="191058" y="97332"/>
                  </a:lnTo>
                  <a:lnTo>
                    <a:pt x="188937" y="107962"/>
                  </a:lnTo>
                  <a:lnTo>
                    <a:pt x="191058" y="117995"/>
                  </a:lnTo>
                  <a:lnTo>
                    <a:pt x="196862" y="126326"/>
                  </a:lnTo>
                  <a:lnTo>
                    <a:pt x="205498" y="132016"/>
                  </a:lnTo>
                  <a:lnTo>
                    <a:pt x="216115" y="134112"/>
                  </a:lnTo>
                  <a:lnTo>
                    <a:pt x="226136" y="132016"/>
                  </a:lnTo>
                  <a:lnTo>
                    <a:pt x="234467" y="126326"/>
                  </a:lnTo>
                  <a:lnTo>
                    <a:pt x="240169" y="117995"/>
                  </a:lnTo>
                  <a:lnTo>
                    <a:pt x="242277" y="107962"/>
                  </a:lnTo>
                  <a:close/>
                </a:path>
                <a:path w="428625" h="428625">
                  <a:moveTo>
                    <a:pt x="348957" y="214630"/>
                  </a:moveTo>
                  <a:lnTo>
                    <a:pt x="346824" y="204012"/>
                  </a:lnTo>
                  <a:lnTo>
                    <a:pt x="341020" y="195376"/>
                  </a:lnTo>
                  <a:lnTo>
                    <a:pt x="332384" y="189585"/>
                  </a:lnTo>
                  <a:lnTo>
                    <a:pt x="321779" y="187452"/>
                  </a:lnTo>
                  <a:lnTo>
                    <a:pt x="311746" y="189585"/>
                  </a:lnTo>
                  <a:lnTo>
                    <a:pt x="303415" y="195376"/>
                  </a:lnTo>
                  <a:lnTo>
                    <a:pt x="297713" y="204012"/>
                  </a:lnTo>
                  <a:lnTo>
                    <a:pt x="295617" y="214630"/>
                  </a:lnTo>
                  <a:lnTo>
                    <a:pt x="297713" y="224675"/>
                  </a:lnTo>
                  <a:lnTo>
                    <a:pt x="303415" y="233006"/>
                  </a:lnTo>
                  <a:lnTo>
                    <a:pt x="311746" y="238696"/>
                  </a:lnTo>
                  <a:lnTo>
                    <a:pt x="321779" y="240792"/>
                  </a:lnTo>
                  <a:lnTo>
                    <a:pt x="332384" y="238696"/>
                  </a:lnTo>
                  <a:lnTo>
                    <a:pt x="341020" y="233006"/>
                  </a:lnTo>
                  <a:lnTo>
                    <a:pt x="346824" y="224675"/>
                  </a:lnTo>
                  <a:lnTo>
                    <a:pt x="348957" y="214630"/>
                  </a:lnTo>
                  <a:close/>
                </a:path>
                <a:path w="428625" h="428625">
                  <a:moveTo>
                    <a:pt x="428167" y="214122"/>
                  </a:moveTo>
                  <a:lnTo>
                    <a:pt x="422579" y="165036"/>
                  </a:lnTo>
                  <a:lnTo>
                    <a:pt x="406628" y="119976"/>
                  </a:lnTo>
                  <a:lnTo>
                    <a:pt x="381558" y="80213"/>
                  </a:lnTo>
                  <a:lnTo>
                    <a:pt x="375285" y="73901"/>
                  </a:lnTo>
                  <a:lnTo>
                    <a:pt x="375285" y="214122"/>
                  </a:lnTo>
                  <a:lnTo>
                    <a:pt x="371017" y="234911"/>
                  </a:lnTo>
                  <a:lnTo>
                    <a:pt x="359397" y="251764"/>
                  </a:lnTo>
                  <a:lnTo>
                    <a:pt x="342239" y="263080"/>
                  </a:lnTo>
                  <a:lnTo>
                    <a:pt x="321373" y="267208"/>
                  </a:lnTo>
                  <a:lnTo>
                    <a:pt x="301091" y="263080"/>
                  </a:lnTo>
                  <a:lnTo>
                    <a:pt x="284251" y="251764"/>
                  </a:lnTo>
                  <a:lnTo>
                    <a:pt x="276682" y="240665"/>
                  </a:lnTo>
                  <a:lnTo>
                    <a:pt x="272757" y="234911"/>
                  </a:lnTo>
                  <a:lnTo>
                    <a:pt x="268503" y="214122"/>
                  </a:lnTo>
                  <a:lnTo>
                    <a:pt x="268503" y="321183"/>
                  </a:lnTo>
                  <a:lnTo>
                    <a:pt x="264223" y="341947"/>
                  </a:lnTo>
                  <a:lnTo>
                    <a:pt x="252603" y="358762"/>
                  </a:lnTo>
                  <a:lnTo>
                    <a:pt x="235445" y="370039"/>
                  </a:lnTo>
                  <a:lnTo>
                    <a:pt x="214579" y="374142"/>
                  </a:lnTo>
                  <a:lnTo>
                    <a:pt x="194297" y="370039"/>
                  </a:lnTo>
                  <a:lnTo>
                    <a:pt x="177457" y="358762"/>
                  </a:lnTo>
                  <a:lnTo>
                    <a:pt x="165963" y="341947"/>
                  </a:lnTo>
                  <a:lnTo>
                    <a:pt x="161709" y="321183"/>
                  </a:lnTo>
                  <a:lnTo>
                    <a:pt x="165963" y="300266"/>
                  </a:lnTo>
                  <a:lnTo>
                    <a:pt x="177457" y="283108"/>
                  </a:lnTo>
                  <a:lnTo>
                    <a:pt x="194297" y="271487"/>
                  </a:lnTo>
                  <a:lnTo>
                    <a:pt x="214579" y="267208"/>
                  </a:lnTo>
                  <a:lnTo>
                    <a:pt x="235445" y="271487"/>
                  </a:lnTo>
                  <a:lnTo>
                    <a:pt x="252603" y="283108"/>
                  </a:lnTo>
                  <a:lnTo>
                    <a:pt x="264223" y="300266"/>
                  </a:lnTo>
                  <a:lnTo>
                    <a:pt x="268503" y="321183"/>
                  </a:lnTo>
                  <a:lnTo>
                    <a:pt x="268503" y="214122"/>
                  </a:lnTo>
                  <a:lnTo>
                    <a:pt x="272465" y="193205"/>
                  </a:lnTo>
                  <a:lnTo>
                    <a:pt x="276085" y="187579"/>
                  </a:lnTo>
                  <a:lnTo>
                    <a:pt x="283489" y="176047"/>
                  </a:lnTo>
                  <a:lnTo>
                    <a:pt x="300240" y="164426"/>
                  </a:lnTo>
                  <a:lnTo>
                    <a:pt x="321373" y="160147"/>
                  </a:lnTo>
                  <a:lnTo>
                    <a:pt x="342239" y="164426"/>
                  </a:lnTo>
                  <a:lnTo>
                    <a:pt x="359397" y="176047"/>
                  </a:lnTo>
                  <a:lnTo>
                    <a:pt x="371017" y="193205"/>
                  </a:lnTo>
                  <a:lnTo>
                    <a:pt x="375285" y="214122"/>
                  </a:lnTo>
                  <a:lnTo>
                    <a:pt x="375285" y="73901"/>
                  </a:lnTo>
                  <a:lnTo>
                    <a:pt x="354596" y="53086"/>
                  </a:lnTo>
                  <a:lnTo>
                    <a:pt x="348602" y="47053"/>
                  </a:lnTo>
                  <a:lnTo>
                    <a:pt x="308952" y="21767"/>
                  </a:lnTo>
                  <a:lnTo>
                    <a:pt x="268503" y="7327"/>
                  </a:lnTo>
                  <a:lnTo>
                    <a:pt x="268503" y="107061"/>
                  </a:lnTo>
                  <a:lnTo>
                    <a:pt x="264223" y="127850"/>
                  </a:lnTo>
                  <a:lnTo>
                    <a:pt x="252603" y="144703"/>
                  </a:lnTo>
                  <a:lnTo>
                    <a:pt x="242062" y="151663"/>
                  </a:lnTo>
                  <a:lnTo>
                    <a:pt x="242062" y="214122"/>
                  </a:lnTo>
                  <a:lnTo>
                    <a:pt x="239915" y="224701"/>
                  </a:lnTo>
                  <a:lnTo>
                    <a:pt x="234048" y="233108"/>
                  </a:lnTo>
                  <a:lnTo>
                    <a:pt x="225310" y="238671"/>
                  </a:lnTo>
                  <a:lnTo>
                    <a:pt x="214579" y="240665"/>
                  </a:lnTo>
                  <a:lnTo>
                    <a:pt x="204431" y="238671"/>
                  </a:lnTo>
                  <a:lnTo>
                    <a:pt x="196011" y="233108"/>
                  </a:lnTo>
                  <a:lnTo>
                    <a:pt x="190258" y="224701"/>
                  </a:lnTo>
                  <a:lnTo>
                    <a:pt x="188137" y="214122"/>
                  </a:lnTo>
                  <a:lnTo>
                    <a:pt x="190258" y="203555"/>
                  </a:lnTo>
                  <a:lnTo>
                    <a:pt x="196011" y="195135"/>
                  </a:lnTo>
                  <a:lnTo>
                    <a:pt x="204431" y="189585"/>
                  </a:lnTo>
                  <a:lnTo>
                    <a:pt x="214579" y="187579"/>
                  </a:lnTo>
                  <a:lnTo>
                    <a:pt x="225310" y="189585"/>
                  </a:lnTo>
                  <a:lnTo>
                    <a:pt x="234048" y="195135"/>
                  </a:lnTo>
                  <a:lnTo>
                    <a:pt x="239915" y="203555"/>
                  </a:lnTo>
                  <a:lnTo>
                    <a:pt x="242062" y="214122"/>
                  </a:lnTo>
                  <a:lnTo>
                    <a:pt x="242062" y="151663"/>
                  </a:lnTo>
                  <a:lnTo>
                    <a:pt x="235445" y="156019"/>
                  </a:lnTo>
                  <a:lnTo>
                    <a:pt x="214579" y="160147"/>
                  </a:lnTo>
                  <a:lnTo>
                    <a:pt x="194297" y="156019"/>
                  </a:lnTo>
                  <a:lnTo>
                    <a:pt x="177457" y="144703"/>
                  </a:lnTo>
                  <a:lnTo>
                    <a:pt x="165963" y="127850"/>
                  </a:lnTo>
                  <a:lnTo>
                    <a:pt x="161709" y="107061"/>
                  </a:lnTo>
                  <a:lnTo>
                    <a:pt x="161709" y="214122"/>
                  </a:lnTo>
                  <a:lnTo>
                    <a:pt x="157441" y="234911"/>
                  </a:lnTo>
                  <a:lnTo>
                    <a:pt x="145935" y="251764"/>
                  </a:lnTo>
                  <a:lnTo>
                    <a:pt x="129095" y="263080"/>
                  </a:lnTo>
                  <a:lnTo>
                    <a:pt x="108826" y="267208"/>
                  </a:lnTo>
                  <a:lnTo>
                    <a:pt x="87947" y="263080"/>
                  </a:lnTo>
                  <a:lnTo>
                    <a:pt x="70789" y="251764"/>
                  </a:lnTo>
                  <a:lnTo>
                    <a:pt x="59182" y="234911"/>
                  </a:lnTo>
                  <a:lnTo>
                    <a:pt x="54914" y="214122"/>
                  </a:lnTo>
                  <a:lnTo>
                    <a:pt x="58889" y="193205"/>
                  </a:lnTo>
                  <a:lnTo>
                    <a:pt x="70040" y="176047"/>
                  </a:lnTo>
                  <a:lnTo>
                    <a:pt x="87083" y="164426"/>
                  </a:lnTo>
                  <a:lnTo>
                    <a:pt x="108826" y="160147"/>
                  </a:lnTo>
                  <a:lnTo>
                    <a:pt x="129095" y="164426"/>
                  </a:lnTo>
                  <a:lnTo>
                    <a:pt x="145935" y="176047"/>
                  </a:lnTo>
                  <a:lnTo>
                    <a:pt x="157441" y="193205"/>
                  </a:lnTo>
                  <a:lnTo>
                    <a:pt x="161709" y="214122"/>
                  </a:lnTo>
                  <a:lnTo>
                    <a:pt x="161709" y="107061"/>
                  </a:lnTo>
                  <a:lnTo>
                    <a:pt x="165823" y="86144"/>
                  </a:lnTo>
                  <a:lnTo>
                    <a:pt x="177088" y="68986"/>
                  </a:lnTo>
                  <a:lnTo>
                    <a:pt x="193878" y="57365"/>
                  </a:lnTo>
                  <a:lnTo>
                    <a:pt x="214579" y="53086"/>
                  </a:lnTo>
                  <a:lnTo>
                    <a:pt x="235445" y="57365"/>
                  </a:lnTo>
                  <a:lnTo>
                    <a:pt x="252603" y="68986"/>
                  </a:lnTo>
                  <a:lnTo>
                    <a:pt x="264223" y="86144"/>
                  </a:lnTo>
                  <a:lnTo>
                    <a:pt x="268503" y="107061"/>
                  </a:lnTo>
                  <a:lnTo>
                    <a:pt x="268503" y="7327"/>
                  </a:lnTo>
                  <a:lnTo>
                    <a:pt x="263867" y="5664"/>
                  </a:lnTo>
                  <a:lnTo>
                    <a:pt x="214579" y="0"/>
                  </a:lnTo>
                  <a:lnTo>
                    <a:pt x="165544" y="5664"/>
                  </a:lnTo>
                  <a:lnTo>
                    <a:pt x="120446" y="21767"/>
                  </a:lnTo>
                  <a:lnTo>
                    <a:pt x="80594" y="47053"/>
                  </a:lnTo>
                  <a:lnTo>
                    <a:pt x="47307" y="80213"/>
                  </a:lnTo>
                  <a:lnTo>
                    <a:pt x="21894" y="119976"/>
                  </a:lnTo>
                  <a:lnTo>
                    <a:pt x="5689" y="165036"/>
                  </a:lnTo>
                  <a:lnTo>
                    <a:pt x="0" y="214122"/>
                  </a:lnTo>
                  <a:lnTo>
                    <a:pt x="5689" y="263220"/>
                  </a:lnTo>
                  <a:lnTo>
                    <a:pt x="21894" y="308279"/>
                  </a:lnTo>
                  <a:lnTo>
                    <a:pt x="47307" y="348043"/>
                  </a:lnTo>
                  <a:lnTo>
                    <a:pt x="80594" y="381203"/>
                  </a:lnTo>
                  <a:lnTo>
                    <a:pt x="120446" y="406488"/>
                  </a:lnTo>
                  <a:lnTo>
                    <a:pt x="165544" y="422592"/>
                  </a:lnTo>
                  <a:lnTo>
                    <a:pt x="214579" y="428244"/>
                  </a:lnTo>
                  <a:lnTo>
                    <a:pt x="263867" y="422592"/>
                  </a:lnTo>
                  <a:lnTo>
                    <a:pt x="308952" y="406488"/>
                  </a:lnTo>
                  <a:lnTo>
                    <a:pt x="348602" y="381203"/>
                  </a:lnTo>
                  <a:lnTo>
                    <a:pt x="355612" y="374142"/>
                  </a:lnTo>
                  <a:lnTo>
                    <a:pt x="381558" y="348043"/>
                  </a:lnTo>
                  <a:lnTo>
                    <a:pt x="406628" y="308279"/>
                  </a:lnTo>
                  <a:lnTo>
                    <a:pt x="422579" y="263220"/>
                  </a:lnTo>
                  <a:lnTo>
                    <a:pt x="428167" y="214122"/>
                  </a:lnTo>
                  <a:close/>
                </a:path>
              </a:pathLst>
            </a:custGeom>
            <a:solidFill>
              <a:srgbClr val="db0f6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01" name="object 41" descr=""/>
            <p:cNvPicPr/>
            <p:nvPr/>
          </p:nvPicPr>
          <p:blipFill>
            <a:blip r:embed="rId10"/>
            <a:stretch/>
          </p:blipFill>
          <p:spPr>
            <a:xfrm>
              <a:off x="2239200" y="4607640"/>
              <a:ext cx="176400" cy="141840"/>
            </a:xfrm>
            <a:prstGeom prst="rect">
              <a:avLst/>
            </a:prstGeom>
            <a:ln w="9525">
              <a:noFill/>
            </a:ln>
          </p:spPr>
        </p:pic>
      </p:grpSp>
      <p:sp>
        <p:nvSpPr>
          <p:cNvPr id="402" name="object 42"/>
          <p:cNvSpPr/>
          <p:nvPr/>
        </p:nvSpPr>
        <p:spPr>
          <a:xfrm>
            <a:off x="2592000" y="4116960"/>
            <a:ext cx="3350520" cy="8881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920" bIns="0" anchor="t">
            <a:spAutoFit/>
          </a:bodyPr>
          <a:p>
            <a:pPr marL="15840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просмотр автобиографических,</a:t>
            </a:r>
            <a:endParaRPr b="0" lang="ru-RU" sz="1900" spc="-1" strike="noStrike">
              <a:latin typeface="Arial"/>
            </a:endParaRPr>
          </a:p>
          <a:p>
            <a:pPr marL="15840">
              <a:lnSpc>
                <a:spcPct val="100000"/>
              </a:lnSpc>
              <a:spcBef>
                <a:spcPts val="26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документальных фильмов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403" name="object 43"/>
          <p:cNvSpPr/>
          <p:nvPr/>
        </p:nvSpPr>
        <p:spPr>
          <a:xfrm>
            <a:off x="7957800" y="5660640"/>
            <a:ext cx="3094920" cy="306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920" bIns="0" anchor="t">
            <a:spAutoFit/>
          </a:bodyPr>
          <a:p>
            <a:pPr marL="15840">
              <a:lnSpc>
                <a:spcPct val="100000"/>
              </a:lnSpc>
              <a:spcBef>
                <a:spcPts val="139"/>
              </a:spcBef>
              <a:buNone/>
            </a:pPr>
            <a:r>
              <a:rPr b="0" lang="ru-RU" sz="1900" spc="-1" strike="noStrike">
                <a:solidFill>
                  <a:srgbClr val="0f3ad4"/>
                </a:solidFill>
                <a:latin typeface="Arial"/>
              </a:rPr>
              <a:t>спортивные мероприятия</a:t>
            </a:r>
            <a:endParaRPr b="0" lang="ru-RU" sz="1900" spc="-1" strike="noStrike">
              <a:latin typeface="Arial"/>
            </a:endParaRPr>
          </a:p>
        </p:txBody>
      </p:sp>
      <p:grpSp>
        <p:nvGrpSpPr>
          <p:cNvPr id="404" name="object 44"/>
          <p:cNvGrpSpPr/>
          <p:nvPr/>
        </p:nvGrpSpPr>
        <p:grpSpPr>
          <a:xfrm>
            <a:off x="7181640" y="5541120"/>
            <a:ext cx="564840" cy="605880"/>
            <a:chOff x="7181640" y="5541120"/>
            <a:chExt cx="564840" cy="605880"/>
          </a:xfrm>
        </p:grpSpPr>
        <p:pic>
          <p:nvPicPr>
            <p:cNvPr id="405" name="object 45" descr=""/>
            <p:cNvPicPr/>
            <p:nvPr/>
          </p:nvPicPr>
          <p:blipFill>
            <a:blip r:embed="rId11"/>
            <a:stretch/>
          </p:blipFill>
          <p:spPr>
            <a:xfrm>
              <a:off x="7430760" y="5541120"/>
              <a:ext cx="105120" cy="10548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06" name="object 46"/>
            <p:cNvSpPr/>
            <p:nvPr/>
          </p:nvSpPr>
          <p:spPr>
            <a:xfrm>
              <a:off x="7181640" y="5667120"/>
              <a:ext cx="564840" cy="479880"/>
            </a:xfrm>
            <a:custGeom>
              <a:avLst/>
              <a:gdLst/>
              <a:ahLst/>
              <a:rect l="l" t="t" r="r" b="b"/>
              <a:pathLst>
                <a:path w="424179" h="360045">
                  <a:moveTo>
                    <a:pt x="179800" y="0"/>
                  </a:moveTo>
                  <a:lnTo>
                    <a:pt x="173831" y="0"/>
                  </a:lnTo>
                  <a:lnTo>
                    <a:pt x="169386" y="0"/>
                  </a:lnTo>
                  <a:lnTo>
                    <a:pt x="164941" y="1054"/>
                  </a:lnTo>
                  <a:lnTo>
                    <a:pt x="15716" y="95415"/>
                  </a:lnTo>
                  <a:lnTo>
                    <a:pt x="6794" y="101517"/>
                  </a:lnTo>
                  <a:lnTo>
                    <a:pt x="1492" y="110088"/>
                  </a:lnTo>
                  <a:lnTo>
                    <a:pt x="0" y="120180"/>
                  </a:lnTo>
                  <a:lnTo>
                    <a:pt x="2508" y="130848"/>
                  </a:lnTo>
                  <a:lnTo>
                    <a:pt x="7094" y="137249"/>
                  </a:lnTo>
                  <a:lnTo>
                    <a:pt x="12525" y="141959"/>
                  </a:lnTo>
                  <a:lnTo>
                    <a:pt x="18599" y="144865"/>
                  </a:lnTo>
                  <a:lnTo>
                    <a:pt x="25114" y="145859"/>
                  </a:lnTo>
                  <a:lnTo>
                    <a:pt x="29305" y="145859"/>
                  </a:lnTo>
                  <a:lnTo>
                    <a:pt x="33623" y="144640"/>
                  </a:lnTo>
                  <a:lnTo>
                    <a:pt x="37941" y="141998"/>
                  </a:lnTo>
                  <a:lnTo>
                    <a:pt x="148304" y="66027"/>
                  </a:lnTo>
                  <a:lnTo>
                    <a:pt x="155938" y="94420"/>
                  </a:lnTo>
                  <a:lnTo>
                    <a:pt x="163655" y="116170"/>
                  </a:lnTo>
                  <a:lnTo>
                    <a:pt x="173825" y="136400"/>
                  </a:lnTo>
                  <a:lnTo>
                    <a:pt x="188817" y="160235"/>
                  </a:lnTo>
                  <a:lnTo>
                    <a:pt x="125952" y="218973"/>
                  </a:lnTo>
                  <a:lnTo>
                    <a:pt x="120374" y="226480"/>
                  </a:lnTo>
                  <a:lnTo>
                    <a:pt x="117427" y="234929"/>
                  </a:lnTo>
                  <a:lnTo>
                    <a:pt x="117504" y="243756"/>
                  </a:lnTo>
                  <a:lnTo>
                    <a:pt x="179673" y="345579"/>
                  </a:lnTo>
                  <a:lnTo>
                    <a:pt x="203168" y="359625"/>
                  </a:lnTo>
                  <a:lnTo>
                    <a:pt x="207740" y="359625"/>
                  </a:lnTo>
                  <a:lnTo>
                    <a:pt x="229086" y="329927"/>
                  </a:lnTo>
                  <a:lnTo>
                    <a:pt x="225266" y="319239"/>
                  </a:lnTo>
                  <a:lnTo>
                    <a:pt x="177641" y="243268"/>
                  </a:lnTo>
                  <a:lnTo>
                    <a:pt x="240379" y="182511"/>
                  </a:lnTo>
                  <a:lnTo>
                    <a:pt x="410432" y="89344"/>
                  </a:lnTo>
                  <a:lnTo>
                    <a:pt x="418179" y="82944"/>
                  </a:lnTo>
                  <a:lnTo>
                    <a:pt x="422878" y="73885"/>
                  </a:lnTo>
                  <a:lnTo>
                    <a:pt x="424148" y="63687"/>
                  </a:lnTo>
                  <a:lnTo>
                    <a:pt x="421608" y="53873"/>
                  </a:lnTo>
                  <a:lnTo>
                    <a:pt x="417627" y="47727"/>
                  </a:lnTo>
                  <a:lnTo>
                    <a:pt x="412242" y="43072"/>
                  </a:lnTo>
                  <a:lnTo>
                    <a:pt x="405856" y="40121"/>
                  </a:lnTo>
                  <a:lnTo>
                    <a:pt x="398875" y="39090"/>
                  </a:lnTo>
                  <a:lnTo>
                    <a:pt x="394684" y="39090"/>
                  </a:lnTo>
                  <a:lnTo>
                    <a:pt x="390239" y="40208"/>
                  </a:lnTo>
                  <a:lnTo>
                    <a:pt x="386175" y="42748"/>
                  </a:lnTo>
                  <a:lnTo>
                    <a:pt x="232378" y="128816"/>
                  </a:lnTo>
                  <a:lnTo>
                    <a:pt x="219444" y="108028"/>
                  </a:lnTo>
                  <a:lnTo>
                    <a:pt x="208819" y="85524"/>
                  </a:lnTo>
                  <a:lnTo>
                    <a:pt x="201624" y="59596"/>
                  </a:lnTo>
                  <a:lnTo>
                    <a:pt x="198977" y="28536"/>
                  </a:lnTo>
                  <a:lnTo>
                    <a:pt x="196945" y="10312"/>
                  </a:lnTo>
                  <a:lnTo>
                    <a:pt x="189833" y="5270"/>
                  </a:lnTo>
                  <a:lnTo>
                    <a:pt x="185769" y="1828"/>
                  </a:lnTo>
                  <a:lnTo>
                    <a:pt x="179800" y="0"/>
                  </a:lnTo>
                  <a:close/>
                </a:path>
              </a:pathLst>
            </a:custGeom>
            <a:solidFill>
              <a:srgbClr val="db0f6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07" name="object 47" descr=""/>
            <p:cNvPicPr/>
            <p:nvPr/>
          </p:nvPicPr>
          <p:blipFill>
            <a:blip r:embed="rId12"/>
            <a:stretch/>
          </p:blipFill>
          <p:spPr>
            <a:xfrm>
              <a:off x="7181640" y="5612040"/>
              <a:ext cx="179640" cy="87120"/>
            </a:xfrm>
            <a:prstGeom prst="rect">
              <a:avLst/>
            </a:prstGeom>
            <a:ln w="9525">
              <a:noFill/>
            </a:ln>
          </p:spPr>
        </p:pic>
      </p:grpSp>
      <p:sp>
        <p:nvSpPr>
          <p:cNvPr id="408" name="PlaceHolder 1"/>
          <p:cNvSpPr>
            <a:spLocks noGrp="1"/>
          </p:cNvSpPr>
          <p:nvPr>
            <p:ph type="sldNum" idx="19"/>
          </p:nvPr>
        </p:nvSpPr>
        <p:spPr>
          <a:xfrm>
            <a:off x="11739960" y="6464880"/>
            <a:ext cx="317160" cy="364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800" spc="-1" strike="noStrike">
                <a:solidFill>
                  <a:srgbClr val="9b9b9b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AD77938-C2A5-489D-BC2B-25CB1FDC1E45}" type="slidenum">
              <a:rPr b="0" lang="en-US" sz="1800" spc="-1" strike="noStrike">
                <a:solidFill>
                  <a:srgbClr val="9b9b9b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grpSp>
        <p:nvGrpSpPr>
          <p:cNvPr id="409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410" name="object 5" descr=""/>
            <p:cNvPicPr/>
            <p:nvPr/>
          </p:nvPicPr>
          <p:blipFill>
            <a:blip r:embed="rId13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11" name="object 6" descr=""/>
            <p:cNvPicPr/>
            <p:nvPr/>
          </p:nvPicPr>
          <p:blipFill>
            <a:blip r:embed="rId14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12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13" name="object 8" descr=""/>
            <p:cNvPicPr/>
            <p:nvPr/>
          </p:nvPicPr>
          <p:blipFill>
            <a:blip r:embed="rId15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14" name="object 9" descr=""/>
            <p:cNvPicPr/>
            <p:nvPr/>
          </p:nvPicPr>
          <p:blipFill>
            <a:blip r:embed="rId16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15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16" name="object 11" descr=""/>
            <p:cNvPicPr/>
            <p:nvPr/>
          </p:nvPicPr>
          <p:blipFill>
            <a:blip r:embed="rId17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17" name="object 12" descr=""/>
            <p:cNvPicPr/>
            <p:nvPr/>
          </p:nvPicPr>
          <p:blipFill>
            <a:blip r:embed="rId18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18" name="object 13" descr=""/>
            <p:cNvPicPr/>
            <p:nvPr/>
          </p:nvPicPr>
          <p:blipFill>
            <a:blip r:embed="rId19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19" name="object 14" descr=""/>
            <p:cNvPicPr/>
            <p:nvPr/>
          </p:nvPicPr>
          <p:blipFill>
            <a:blip r:embed="rId20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20" name="object 15" descr=""/>
            <p:cNvPicPr/>
            <p:nvPr/>
          </p:nvPicPr>
          <p:blipFill>
            <a:blip r:embed="rId21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21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22" name="object 17" descr=""/>
            <p:cNvPicPr/>
            <p:nvPr/>
          </p:nvPicPr>
          <p:blipFill>
            <a:blip r:embed="rId22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  <p:grpSp>
        <p:nvGrpSpPr>
          <p:cNvPr id="423" name="object 4"/>
          <p:cNvGrpSpPr/>
          <p:nvPr/>
        </p:nvGrpSpPr>
        <p:grpSpPr>
          <a:xfrm>
            <a:off x="1551240" y="204840"/>
            <a:ext cx="10162440" cy="788040"/>
            <a:chOff x="1551240" y="204840"/>
            <a:chExt cx="10162440" cy="788040"/>
          </a:xfrm>
        </p:grpSpPr>
        <p:sp>
          <p:nvSpPr>
            <p:cNvPr id="424" name="object 5"/>
            <p:cNvSpPr/>
            <p:nvPr/>
          </p:nvSpPr>
          <p:spPr>
            <a:xfrm>
              <a:off x="1757880" y="261360"/>
              <a:ext cx="9955800" cy="672840"/>
            </a:xfrm>
            <a:custGeom>
              <a:avLst/>
              <a:gdLst/>
              <a:ahLst/>
              <a:rect l="l" t="t" r="r" b="b"/>
              <a:pathLst>
                <a:path w="5724525" h="382905">
                  <a:moveTo>
                    <a:pt x="5532882" y="0"/>
                  </a:moveTo>
                  <a:lnTo>
                    <a:pt x="191261" y="0"/>
                  </a:lnTo>
                  <a:lnTo>
                    <a:pt x="147409" y="5049"/>
                  </a:lnTo>
                  <a:lnTo>
                    <a:pt x="107152" y="19434"/>
                  </a:lnTo>
                  <a:lnTo>
                    <a:pt x="71639" y="42007"/>
                  </a:lnTo>
                  <a:lnTo>
                    <a:pt x="42019" y="71623"/>
                  </a:lnTo>
                  <a:lnTo>
                    <a:pt x="19440" y="107135"/>
                  </a:lnTo>
                  <a:lnTo>
                    <a:pt x="5051" y="147397"/>
                  </a:lnTo>
                  <a:lnTo>
                    <a:pt x="0" y="191262"/>
                  </a:lnTo>
                  <a:lnTo>
                    <a:pt x="5051" y="235126"/>
                  </a:lnTo>
                  <a:lnTo>
                    <a:pt x="19440" y="275388"/>
                  </a:lnTo>
                  <a:lnTo>
                    <a:pt x="42019" y="310900"/>
                  </a:lnTo>
                  <a:lnTo>
                    <a:pt x="71639" y="340516"/>
                  </a:lnTo>
                  <a:lnTo>
                    <a:pt x="107152" y="363089"/>
                  </a:lnTo>
                  <a:lnTo>
                    <a:pt x="147409" y="377474"/>
                  </a:lnTo>
                  <a:lnTo>
                    <a:pt x="191261" y="382524"/>
                  </a:lnTo>
                  <a:lnTo>
                    <a:pt x="5532882" y="382524"/>
                  </a:lnTo>
                  <a:lnTo>
                    <a:pt x="5576746" y="377474"/>
                  </a:lnTo>
                  <a:lnTo>
                    <a:pt x="5617008" y="363089"/>
                  </a:lnTo>
                  <a:lnTo>
                    <a:pt x="5652520" y="340516"/>
                  </a:lnTo>
                  <a:lnTo>
                    <a:pt x="5682136" y="310900"/>
                  </a:lnTo>
                  <a:lnTo>
                    <a:pt x="5704709" y="275388"/>
                  </a:lnTo>
                  <a:lnTo>
                    <a:pt x="5719094" y="235126"/>
                  </a:lnTo>
                  <a:lnTo>
                    <a:pt x="5724144" y="191262"/>
                  </a:lnTo>
                  <a:lnTo>
                    <a:pt x="5719094" y="147397"/>
                  </a:lnTo>
                  <a:lnTo>
                    <a:pt x="5704709" y="107135"/>
                  </a:lnTo>
                  <a:lnTo>
                    <a:pt x="5682136" y="71623"/>
                  </a:lnTo>
                  <a:lnTo>
                    <a:pt x="5652520" y="42007"/>
                  </a:lnTo>
                  <a:lnTo>
                    <a:pt x="5617008" y="19434"/>
                  </a:lnTo>
                  <a:lnTo>
                    <a:pt x="5576746" y="5049"/>
                  </a:lnTo>
                  <a:lnTo>
                    <a:pt x="5532882" y="0"/>
                  </a:lnTo>
                  <a:close/>
                </a:path>
              </a:pathLst>
            </a:custGeom>
            <a:solidFill>
              <a:srgbClr val="0f3ad4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5" name="object 6"/>
            <p:cNvSpPr/>
            <p:nvPr/>
          </p:nvSpPr>
          <p:spPr>
            <a:xfrm>
              <a:off x="1551240" y="204840"/>
              <a:ext cx="2838960" cy="788040"/>
            </a:xfrm>
            <a:custGeom>
              <a:avLst/>
              <a:gdLst/>
              <a:ahLst/>
              <a:rect l="l" t="t" r="r" b="b"/>
              <a:pathLst>
                <a:path w="1632585" h="448309">
                  <a:moveTo>
                    <a:pt x="1632204" y="224028"/>
                  </a:moveTo>
                  <a:lnTo>
                    <a:pt x="1627644" y="178892"/>
                  </a:lnTo>
                  <a:lnTo>
                    <a:pt x="1614589" y="136842"/>
                  </a:lnTo>
                  <a:lnTo>
                    <a:pt x="1593926" y="98793"/>
                  </a:lnTo>
                  <a:lnTo>
                    <a:pt x="1566570" y="65633"/>
                  </a:lnTo>
                  <a:lnTo>
                    <a:pt x="1533410" y="38277"/>
                  </a:lnTo>
                  <a:lnTo>
                    <a:pt x="1495361" y="17614"/>
                  </a:lnTo>
                  <a:lnTo>
                    <a:pt x="1453311" y="4559"/>
                  </a:lnTo>
                  <a:lnTo>
                    <a:pt x="1408176" y="0"/>
                  </a:lnTo>
                  <a:lnTo>
                    <a:pt x="224028" y="0"/>
                  </a:lnTo>
                  <a:lnTo>
                    <a:pt x="178879" y="4559"/>
                  </a:lnTo>
                  <a:lnTo>
                    <a:pt x="136817" y="17614"/>
                  </a:lnTo>
                  <a:lnTo>
                    <a:pt x="98767" y="38277"/>
                  </a:lnTo>
                  <a:lnTo>
                    <a:pt x="65608" y="65633"/>
                  </a:lnTo>
                  <a:lnTo>
                    <a:pt x="38252" y="98793"/>
                  </a:lnTo>
                  <a:lnTo>
                    <a:pt x="17602" y="136842"/>
                  </a:lnTo>
                  <a:lnTo>
                    <a:pt x="4546" y="178892"/>
                  </a:lnTo>
                  <a:lnTo>
                    <a:pt x="0" y="224028"/>
                  </a:lnTo>
                  <a:lnTo>
                    <a:pt x="4546" y="269176"/>
                  </a:lnTo>
                  <a:lnTo>
                    <a:pt x="17602" y="311226"/>
                  </a:lnTo>
                  <a:lnTo>
                    <a:pt x="38252" y="349275"/>
                  </a:lnTo>
                  <a:lnTo>
                    <a:pt x="65608" y="382435"/>
                  </a:lnTo>
                  <a:lnTo>
                    <a:pt x="98767" y="409790"/>
                  </a:lnTo>
                  <a:lnTo>
                    <a:pt x="136817" y="430453"/>
                  </a:lnTo>
                  <a:lnTo>
                    <a:pt x="178879" y="443509"/>
                  </a:lnTo>
                  <a:lnTo>
                    <a:pt x="224028" y="448056"/>
                  </a:lnTo>
                  <a:lnTo>
                    <a:pt x="1408176" y="448056"/>
                  </a:lnTo>
                  <a:lnTo>
                    <a:pt x="1453311" y="443509"/>
                  </a:lnTo>
                  <a:lnTo>
                    <a:pt x="1495361" y="430453"/>
                  </a:lnTo>
                  <a:lnTo>
                    <a:pt x="1533410" y="409790"/>
                  </a:lnTo>
                  <a:lnTo>
                    <a:pt x="1566570" y="382435"/>
                  </a:lnTo>
                  <a:lnTo>
                    <a:pt x="1593926" y="349275"/>
                  </a:lnTo>
                  <a:lnTo>
                    <a:pt x="1614589" y="311226"/>
                  </a:lnTo>
                  <a:lnTo>
                    <a:pt x="1627644" y="269176"/>
                  </a:lnTo>
                  <a:lnTo>
                    <a:pt x="1632204" y="2240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26" name="object 7"/>
          <p:cNvSpPr/>
          <p:nvPr/>
        </p:nvSpPr>
        <p:spPr>
          <a:xfrm>
            <a:off x="4713840" y="351000"/>
            <a:ext cx="6691320" cy="4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640" bIns="0" anchor="t">
            <a:spAutoFit/>
          </a:bodyPr>
          <a:p>
            <a:pPr marL="16920">
              <a:lnSpc>
                <a:spcPct val="100000"/>
              </a:lnSpc>
              <a:spcBef>
                <a:spcPts val="139"/>
              </a:spcBef>
              <a:buNone/>
            </a:pPr>
            <a:r>
              <a:rPr b="1" lang="ru-RU" sz="2800" spc="-151" strike="noStrike">
                <a:solidFill>
                  <a:srgbClr val="ffffff"/>
                </a:solidFill>
                <a:latin typeface="Arial"/>
              </a:rPr>
              <a:t>Проведение  тематических  мероприятий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27" name="object 10"/>
          <p:cNvSpPr/>
          <p:nvPr/>
        </p:nvSpPr>
        <p:spPr>
          <a:xfrm>
            <a:off x="2677320" y="420840"/>
            <a:ext cx="415440" cy="420480"/>
          </a:xfrm>
          <a:custGeom>
            <a:avLst/>
            <a:gdLst/>
            <a:ahLst/>
            <a:rect l="l" t="t" r="r" b="b"/>
            <a:pathLst>
              <a:path w="312419" h="315595">
                <a:moveTo>
                  <a:pt x="156210" y="0"/>
                </a:moveTo>
                <a:lnTo>
                  <a:pt x="106850" y="8040"/>
                </a:lnTo>
                <a:lnTo>
                  <a:pt x="63971" y="30431"/>
                </a:lnTo>
                <a:lnTo>
                  <a:pt x="30150" y="64574"/>
                </a:lnTo>
                <a:lnTo>
                  <a:pt x="7967" y="107874"/>
                </a:lnTo>
                <a:lnTo>
                  <a:pt x="0" y="157733"/>
                </a:lnTo>
                <a:lnTo>
                  <a:pt x="7967" y="207593"/>
                </a:lnTo>
                <a:lnTo>
                  <a:pt x="30150" y="250893"/>
                </a:lnTo>
                <a:lnTo>
                  <a:pt x="63971" y="285036"/>
                </a:lnTo>
                <a:lnTo>
                  <a:pt x="106850" y="307427"/>
                </a:lnTo>
                <a:lnTo>
                  <a:pt x="156210" y="315467"/>
                </a:lnTo>
                <a:lnTo>
                  <a:pt x="205569" y="307427"/>
                </a:lnTo>
                <a:lnTo>
                  <a:pt x="248448" y="285036"/>
                </a:lnTo>
                <a:lnTo>
                  <a:pt x="282269" y="250893"/>
                </a:lnTo>
                <a:lnTo>
                  <a:pt x="304452" y="207593"/>
                </a:lnTo>
                <a:lnTo>
                  <a:pt x="312419" y="157733"/>
                </a:lnTo>
                <a:lnTo>
                  <a:pt x="304452" y="107874"/>
                </a:lnTo>
                <a:lnTo>
                  <a:pt x="282269" y="64574"/>
                </a:lnTo>
                <a:lnTo>
                  <a:pt x="248448" y="30431"/>
                </a:lnTo>
                <a:lnTo>
                  <a:pt x="205569" y="8040"/>
                </a:lnTo>
                <a:lnTo>
                  <a:pt x="156210" y="0"/>
                </a:lnTo>
                <a:close/>
              </a:path>
            </a:pathLst>
          </a:custGeom>
          <a:solidFill>
            <a:srgbClr val="1956be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sldNum" idx="20"/>
          </p:nvPr>
        </p:nvSpPr>
        <p:spPr>
          <a:xfrm>
            <a:off x="11131200" y="61117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0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6096674-FB5C-491C-ACE6-FFBFFE76CC60}" type="slidenum">
              <a:rPr b="0" lang="ru-RU" sz="10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429" name="object 3"/>
          <p:cNvSpPr/>
          <p:nvPr/>
        </p:nvSpPr>
        <p:spPr>
          <a:xfrm>
            <a:off x="-4680" y="0"/>
            <a:ext cx="1738440" cy="6857640"/>
          </a:xfrm>
          <a:custGeom>
            <a:avLst/>
            <a:gdLst/>
            <a:ahLst/>
            <a:rect l="l" t="t" r="r" b="b"/>
            <a:pathLst>
              <a:path w="3034665" h="8856345">
                <a:moveTo>
                  <a:pt x="2310396" y="0"/>
                </a:moveTo>
                <a:lnTo>
                  <a:pt x="0" y="0"/>
                </a:lnTo>
                <a:lnTo>
                  <a:pt x="0" y="8856002"/>
                </a:lnTo>
                <a:lnTo>
                  <a:pt x="3034550" y="8856002"/>
                </a:lnTo>
                <a:lnTo>
                  <a:pt x="3007347" y="8795408"/>
                </a:lnTo>
                <a:lnTo>
                  <a:pt x="2980688" y="8735033"/>
                </a:lnTo>
                <a:lnTo>
                  <a:pt x="2954568" y="8674876"/>
                </a:lnTo>
                <a:lnTo>
                  <a:pt x="2928983" y="8614936"/>
                </a:lnTo>
                <a:lnTo>
                  <a:pt x="2903927" y="8555211"/>
                </a:lnTo>
                <a:lnTo>
                  <a:pt x="2879397" y="8495701"/>
                </a:lnTo>
                <a:lnTo>
                  <a:pt x="2855387" y="8436404"/>
                </a:lnTo>
                <a:lnTo>
                  <a:pt x="2831893" y="8377321"/>
                </a:lnTo>
                <a:lnTo>
                  <a:pt x="2808910" y="8318448"/>
                </a:lnTo>
                <a:lnTo>
                  <a:pt x="2786434" y="8259787"/>
                </a:lnTo>
                <a:lnTo>
                  <a:pt x="2764459" y="8201335"/>
                </a:lnTo>
                <a:lnTo>
                  <a:pt x="2742981" y="8143091"/>
                </a:lnTo>
                <a:lnTo>
                  <a:pt x="2721995" y="8085055"/>
                </a:lnTo>
                <a:lnTo>
                  <a:pt x="2701497" y="8027225"/>
                </a:lnTo>
                <a:lnTo>
                  <a:pt x="2681481" y="7969600"/>
                </a:lnTo>
                <a:lnTo>
                  <a:pt x="2661944" y="7912180"/>
                </a:lnTo>
                <a:lnTo>
                  <a:pt x="2642880" y="7854963"/>
                </a:lnTo>
                <a:lnTo>
                  <a:pt x="2624285" y="7797949"/>
                </a:lnTo>
                <a:lnTo>
                  <a:pt x="2606154" y="7741136"/>
                </a:lnTo>
                <a:lnTo>
                  <a:pt x="2588482" y="7684523"/>
                </a:lnTo>
                <a:lnTo>
                  <a:pt x="2571264" y="7628109"/>
                </a:lnTo>
                <a:lnTo>
                  <a:pt x="2554497" y="7571894"/>
                </a:lnTo>
                <a:lnTo>
                  <a:pt x="2538174" y="7515875"/>
                </a:lnTo>
                <a:lnTo>
                  <a:pt x="2522292" y="7460053"/>
                </a:lnTo>
                <a:lnTo>
                  <a:pt x="2506846" y="7404426"/>
                </a:lnTo>
                <a:lnTo>
                  <a:pt x="2491831" y="7348993"/>
                </a:lnTo>
                <a:lnTo>
                  <a:pt x="2477242" y="7293752"/>
                </a:lnTo>
                <a:lnTo>
                  <a:pt x="2463075" y="7238704"/>
                </a:lnTo>
                <a:lnTo>
                  <a:pt x="2449325" y="7183847"/>
                </a:lnTo>
                <a:lnTo>
                  <a:pt x="2435986" y="7129180"/>
                </a:lnTo>
                <a:lnTo>
                  <a:pt x="2423056" y="7074702"/>
                </a:lnTo>
                <a:lnTo>
                  <a:pt x="2410528" y="7020411"/>
                </a:lnTo>
                <a:lnTo>
                  <a:pt x="2398398" y="6966308"/>
                </a:lnTo>
                <a:lnTo>
                  <a:pt x="2386662" y="6912390"/>
                </a:lnTo>
                <a:lnTo>
                  <a:pt x="2375314" y="6858657"/>
                </a:lnTo>
                <a:lnTo>
                  <a:pt x="2364350" y="6805108"/>
                </a:lnTo>
                <a:lnTo>
                  <a:pt x="2353765" y="6751741"/>
                </a:lnTo>
                <a:lnTo>
                  <a:pt x="2343555" y="6698557"/>
                </a:lnTo>
                <a:lnTo>
                  <a:pt x="2333715" y="6645553"/>
                </a:lnTo>
                <a:lnTo>
                  <a:pt x="2324240" y="6592728"/>
                </a:lnTo>
                <a:lnTo>
                  <a:pt x="2315125" y="6540082"/>
                </a:lnTo>
                <a:lnTo>
                  <a:pt x="2306366" y="6487614"/>
                </a:lnTo>
                <a:lnTo>
                  <a:pt x="2297958" y="6435322"/>
                </a:lnTo>
                <a:lnTo>
                  <a:pt x="2289897" y="6383206"/>
                </a:lnTo>
                <a:lnTo>
                  <a:pt x="2282176" y="6331265"/>
                </a:lnTo>
                <a:lnTo>
                  <a:pt x="2274793" y="6279496"/>
                </a:lnTo>
                <a:lnTo>
                  <a:pt x="2267742" y="6227900"/>
                </a:lnTo>
                <a:lnTo>
                  <a:pt x="2261018" y="6176476"/>
                </a:lnTo>
                <a:lnTo>
                  <a:pt x="2254617" y="6125222"/>
                </a:lnTo>
                <a:lnTo>
                  <a:pt x="2248535" y="6074137"/>
                </a:lnTo>
                <a:lnTo>
                  <a:pt x="2242765" y="6023221"/>
                </a:lnTo>
                <a:lnTo>
                  <a:pt x="2237304" y="5972472"/>
                </a:lnTo>
                <a:lnTo>
                  <a:pt x="2232147" y="5921889"/>
                </a:lnTo>
                <a:lnTo>
                  <a:pt x="2227289" y="5871471"/>
                </a:lnTo>
                <a:lnTo>
                  <a:pt x="2222726" y="5821218"/>
                </a:lnTo>
                <a:lnTo>
                  <a:pt x="2218453" y="5771128"/>
                </a:lnTo>
                <a:lnTo>
                  <a:pt x="2214464" y="5721200"/>
                </a:lnTo>
                <a:lnTo>
                  <a:pt x="2210756" y="5671433"/>
                </a:lnTo>
                <a:lnTo>
                  <a:pt x="2207324" y="5621826"/>
                </a:lnTo>
                <a:lnTo>
                  <a:pt x="2204162" y="5572378"/>
                </a:lnTo>
                <a:lnTo>
                  <a:pt x="2198633" y="5473955"/>
                </a:lnTo>
                <a:lnTo>
                  <a:pt x="2194132" y="5376156"/>
                </a:lnTo>
                <a:lnTo>
                  <a:pt x="2190620" y="5278972"/>
                </a:lnTo>
                <a:lnTo>
                  <a:pt x="2188061" y="5182396"/>
                </a:lnTo>
                <a:lnTo>
                  <a:pt x="2186415" y="5086419"/>
                </a:lnTo>
                <a:lnTo>
                  <a:pt x="2185647" y="4991033"/>
                </a:lnTo>
                <a:lnTo>
                  <a:pt x="2185717" y="4896229"/>
                </a:lnTo>
                <a:lnTo>
                  <a:pt x="2186589" y="4802000"/>
                </a:lnTo>
                <a:lnTo>
                  <a:pt x="2188224" y="4708337"/>
                </a:lnTo>
                <a:lnTo>
                  <a:pt x="2190586" y="4615231"/>
                </a:lnTo>
                <a:lnTo>
                  <a:pt x="2193636" y="4522676"/>
                </a:lnTo>
                <a:lnTo>
                  <a:pt x="2197336" y="4430662"/>
                </a:lnTo>
                <a:lnTo>
                  <a:pt x="2201650" y="4339181"/>
                </a:lnTo>
                <a:lnTo>
                  <a:pt x="2206539" y="4248225"/>
                </a:lnTo>
                <a:lnTo>
                  <a:pt x="2211966" y="4157785"/>
                </a:lnTo>
                <a:lnTo>
                  <a:pt x="2221032" y="4023077"/>
                </a:lnTo>
                <a:lnTo>
                  <a:pt x="2231096" y="3889485"/>
                </a:lnTo>
                <a:lnTo>
                  <a:pt x="2242031" y="3756981"/>
                </a:lnTo>
                <a:lnTo>
                  <a:pt x="2257746" y="3581954"/>
                </a:lnTo>
                <a:lnTo>
                  <a:pt x="2278790" y="3365722"/>
                </a:lnTo>
                <a:lnTo>
                  <a:pt x="2367152" y="2526647"/>
                </a:lnTo>
                <a:lnTo>
                  <a:pt x="2387346" y="2322699"/>
                </a:lnTo>
                <a:lnTo>
                  <a:pt x="2402135" y="2161037"/>
                </a:lnTo>
                <a:lnTo>
                  <a:pt x="2412234" y="2040621"/>
                </a:lnTo>
                <a:lnTo>
                  <a:pt x="2421338" y="1920885"/>
                </a:lnTo>
                <a:lnTo>
                  <a:pt x="2426794" y="1841425"/>
                </a:lnTo>
                <a:lnTo>
                  <a:pt x="2431713" y="1762248"/>
                </a:lnTo>
                <a:lnTo>
                  <a:pt x="2436059" y="1683344"/>
                </a:lnTo>
                <a:lnTo>
                  <a:pt x="2439795" y="1604705"/>
                </a:lnTo>
                <a:lnTo>
                  <a:pt x="2442881" y="1526323"/>
                </a:lnTo>
                <a:lnTo>
                  <a:pt x="2445282" y="1448191"/>
                </a:lnTo>
                <a:lnTo>
                  <a:pt x="2446958" y="1370298"/>
                </a:lnTo>
                <a:lnTo>
                  <a:pt x="2447873" y="1292639"/>
                </a:lnTo>
                <a:lnTo>
                  <a:pt x="2447988" y="1215203"/>
                </a:lnTo>
                <a:lnTo>
                  <a:pt x="2447266" y="1137984"/>
                </a:lnTo>
                <a:lnTo>
                  <a:pt x="2445670" y="1060972"/>
                </a:lnTo>
                <a:lnTo>
                  <a:pt x="2443162" y="984160"/>
                </a:lnTo>
                <a:lnTo>
                  <a:pt x="2439703" y="907538"/>
                </a:lnTo>
                <a:lnTo>
                  <a:pt x="2435257" y="831100"/>
                </a:lnTo>
                <a:lnTo>
                  <a:pt x="2432652" y="792947"/>
                </a:lnTo>
                <a:lnTo>
                  <a:pt x="2429786" y="754837"/>
                </a:lnTo>
                <a:lnTo>
                  <a:pt x="2426654" y="716768"/>
                </a:lnTo>
                <a:lnTo>
                  <a:pt x="2423252" y="678740"/>
                </a:lnTo>
                <a:lnTo>
                  <a:pt x="2419574" y="640751"/>
                </a:lnTo>
                <a:lnTo>
                  <a:pt x="2415617" y="602801"/>
                </a:lnTo>
                <a:lnTo>
                  <a:pt x="2411375" y="564888"/>
                </a:lnTo>
                <a:lnTo>
                  <a:pt x="2406843" y="527012"/>
                </a:lnTo>
                <a:lnTo>
                  <a:pt x="2402018" y="489172"/>
                </a:lnTo>
                <a:lnTo>
                  <a:pt x="2396894" y="451365"/>
                </a:lnTo>
                <a:lnTo>
                  <a:pt x="2391467" y="413592"/>
                </a:lnTo>
                <a:lnTo>
                  <a:pt x="2385732" y="375852"/>
                </a:lnTo>
                <a:lnTo>
                  <a:pt x="2379683" y="338143"/>
                </a:lnTo>
                <a:lnTo>
                  <a:pt x="2373318" y="300464"/>
                </a:lnTo>
                <a:lnTo>
                  <a:pt x="2366630" y="262814"/>
                </a:lnTo>
                <a:lnTo>
                  <a:pt x="2359615" y="225193"/>
                </a:lnTo>
                <a:lnTo>
                  <a:pt x="2352268" y="187599"/>
                </a:lnTo>
                <a:lnTo>
                  <a:pt x="2344585" y="150031"/>
                </a:lnTo>
                <a:lnTo>
                  <a:pt x="2336562" y="112488"/>
                </a:lnTo>
                <a:lnTo>
                  <a:pt x="2328192" y="74969"/>
                </a:lnTo>
                <a:lnTo>
                  <a:pt x="2319472" y="37473"/>
                </a:lnTo>
                <a:lnTo>
                  <a:pt x="2310396" y="0"/>
                </a:lnTo>
                <a:close/>
              </a:path>
            </a:pathLst>
          </a:custGeom>
          <a:solidFill>
            <a:srgbClr val="ccdde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30" name="object 4" descr=""/>
          <p:cNvPicPr/>
          <p:nvPr/>
        </p:nvPicPr>
        <p:blipFill>
          <a:blip r:embed="rId1"/>
          <a:stretch/>
        </p:blipFill>
        <p:spPr>
          <a:xfrm>
            <a:off x="1272600" y="-145080"/>
            <a:ext cx="1028880" cy="7002720"/>
          </a:xfrm>
          <a:prstGeom prst="rect">
            <a:avLst/>
          </a:prstGeom>
          <a:ln w="9525">
            <a:noFill/>
          </a:ln>
        </p:spPr>
      </p:pic>
      <p:grpSp>
        <p:nvGrpSpPr>
          <p:cNvPr id="431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432" name="object 5" descr=""/>
            <p:cNvPicPr/>
            <p:nvPr/>
          </p:nvPicPr>
          <p:blipFill>
            <a:blip r:embed="rId2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33" name="object 6" descr=""/>
            <p:cNvPicPr/>
            <p:nvPr/>
          </p:nvPicPr>
          <p:blipFill>
            <a:blip r:embed="rId3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34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35" name="object 8" descr=""/>
            <p:cNvPicPr/>
            <p:nvPr/>
          </p:nvPicPr>
          <p:blipFill>
            <a:blip r:embed="rId4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36" name="object 9" descr=""/>
            <p:cNvPicPr/>
            <p:nvPr/>
          </p:nvPicPr>
          <p:blipFill>
            <a:blip r:embed="rId5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37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38" name="object 11" descr=""/>
            <p:cNvPicPr/>
            <p:nvPr/>
          </p:nvPicPr>
          <p:blipFill>
            <a:blip r:embed="rId6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39" name="object 12" descr=""/>
            <p:cNvPicPr/>
            <p:nvPr/>
          </p:nvPicPr>
          <p:blipFill>
            <a:blip r:embed="rId7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40" name="object 13" descr=""/>
            <p:cNvPicPr/>
            <p:nvPr/>
          </p:nvPicPr>
          <p:blipFill>
            <a:blip r:embed="rId8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41" name="object 14" descr=""/>
            <p:cNvPicPr/>
            <p:nvPr/>
          </p:nvPicPr>
          <p:blipFill>
            <a:blip r:embed="rId9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42" name="object 15" descr=""/>
            <p:cNvPicPr/>
            <p:nvPr/>
          </p:nvPicPr>
          <p:blipFill>
            <a:blip r:embed="rId10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43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44" name="object 17" descr=""/>
            <p:cNvPicPr/>
            <p:nvPr/>
          </p:nvPicPr>
          <p:blipFill>
            <a:blip r:embed="rId11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  <p:sp>
        <p:nvSpPr>
          <p:cNvPr id="445" name="TextBox 20"/>
          <p:cNvSpPr/>
          <p:nvPr/>
        </p:nvSpPr>
        <p:spPr>
          <a:xfrm>
            <a:off x="1740600" y="2628360"/>
            <a:ext cx="10299600" cy="191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b45f07"/>
                </a:solidFill>
                <a:latin typeface="Arial"/>
              </a:rPr>
              <a:t>Деятельность Центров общения старшего поколения </a:t>
            </a:r>
            <a:endParaRPr b="0" lang="ru-RU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b45f07"/>
                </a:solidFill>
                <a:latin typeface="Arial"/>
              </a:rPr>
              <a:t>ОСФР по Хабаровскому краю и ЕАО </a:t>
            </a:r>
            <a:endParaRPr b="0" lang="ru-RU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PlaceHolder 1"/>
          <p:cNvSpPr>
            <a:spLocks noGrp="1"/>
          </p:cNvSpPr>
          <p:nvPr>
            <p:ph type="title"/>
          </p:nvPr>
        </p:nvSpPr>
        <p:spPr>
          <a:xfrm>
            <a:off x="9601200" y="3677040"/>
            <a:ext cx="1917720" cy="862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2"/>
          <p:cNvSpPr>
            <a:spLocks noGrp="1"/>
          </p:cNvSpPr>
          <p:nvPr>
            <p:ph type="sldNum" idx="21"/>
          </p:nvPr>
        </p:nvSpPr>
        <p:spPr>
          <a:xfrm>
            <a:off x="11131200" y="61117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CB438E3-9ED8-4C5D-A739-D233546FDEE7}" type="slidenum">
              <a:rPr b="0" lang="ru-RU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448" name="TextBox 6"/>
          <p:cNvSpPr/>
          <p:nvPr/>
        </p:nvSpPr>
        <p:spPr>
          <a:xfrm>
            <a:off x="2251440" y="509040"/>
            <a:ext cx="686196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b45f07"/>
                </a:solidFill>
                <a:latin typeface="Arial"/>
              </a:rPr>
              <a:t>ПОДДЕРЖКА СВО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49" name="TextBox 22"/>
          <p:cNvSpPr/>
          <p:nvPr/>
        </p:nvSpPr>
        <p:spPr>
          <a:xfrm>
            <a:off x="510120" y="3762000"/>
            <a:ext cx="36244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674d26"/>
                </a:solidFill>
                <a:latin typeface="Arial"/>
              </a:rPr>
              <a:t>Изготовление сухих душей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450" name="TextBox 23"/>
          <p:cNvSpPr/>
          <p:nvPr/>
        </p:nvSpPr>
        <p:spPr>
          <a:xfrm>
            <a:off x="4461480" y="5133600"/>
            <a:ext cx="37843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674d26"/>
                </a:solidFill>
                <a:latin typeface="Arial"/>
              </a:rPr>
              <a:t>Изготовление окопных свечей 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451" name="TextBox 24"/>
          <p:cNvSpPr/>
          <p:nvPr/>
        </p:nvSpPr>
        <p:spPr>
          <a:xfrm>
            <a:off x="4263840" y="6230160"/>
            <a:ext cx="40874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674d26"/>
                </a:solidFill>
                <a:latin typeface="Arial"/>
              </a:rPr>
              <a:t>Плетение браслетов выживания 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452" name="Рисунок 25" descr="20240402_144541.jpg"/>
          <p:cNvPicPr/>
          <p:nvPr/>
        </p:nvPicPr>
        <p:blipFill>
          <a:blip r:embed="rId1"/>
          <a:srcRect l="4677" t="0" r="4926" b="2736"/>
          <a:stretch/>
        </p:blipFill>
        <p:spPr>
          <a:xfrm>
            <a:off x="624960" y="1661400"/>
            <a:ext cx="3529080" cy="2086560"/>
          </a:xfrm>
          <a:prstGeom prst="rect">
            <a:avLst/>
          </a:prstGeom>
          <a:ln w="0">
            <a:noFill/>
          </a:ln>
        </p:spPr>
      </p:pic>
      <p:pic>
        <p:nvPicPr>
          <p:cNvPr id="453" name="Рисунок 26" descr="20240207_121925.jpg"/>
          <p:cNvPicPr/>
          <p:nvPr/>
        </p:nvPicPr>
        <p:blipFill>
          <a:blip r:embed="rId2"/>
          <a:srcRect l="0" t="797" r="14138" b="0"/>
          <a:stretch/>
        </p:blipFill>
        <p:spPr>
          <a:xfrm>
            <a:off x="685080" y="4525920"/>
            <a:ext cx="3560760" cy="2015280"/>
          </a:xfrm>
          <a:prstGeom prst="rect">
            <a:avLst/>
          </a:prstGeom>
          <a:ln w="0">
            <a:noFill/>
          </a:ln>
        </p:spPr>
      </p:pic>
      <p:pic>
        <p:nvPicPr>
          <p:cNvPr id="454" name="Рисунок 28" descr="DSC02050.JPG"/>
          <p:cNvPicPr/>
          <p:nvPr/>
        </p:nvPicPr>
        <p:blipFill>
          <a:blip r:embed="rId3"/>
          <a:srcRect l="17712" t="0" r="18377" b="2991"/>
          <a:stretch/>
        </p:blipFill>
        <p:spPr>
          <a:xfrm>
            <a:off x="4593960" y="1670040"/>
            <a:ext cx="3427560" cy="3468600"/>
          </a:xfrm>
          <a:prstGeom prst="rect">
            <a:avLst/>
          </a:prstGeom>
          <a:ln w="0">
            <a:noFill/>
          </a:ln>
        </p:spPr>
      </p:pic>
      <p:pic>
        <p:nvPicPr>
          <p:cNvPr id="455" name="Рисунок 30" descr="png-klev-club-wna9-p-mi-vmeste-logotip-png-4.png"/>
          <p:cNvPicPr/>
          <p:nvPr/>
        </p:nvPicPr>
        <p:blipFill>
          <a:blip r:embed="rId4"/>
          <a:stretch/>
        </p:blipFill>
        <p:spPr>
          <a:xfrm>
            <a:off x="10659960" y="204840"/>
            <a:ext cx="1335240" cy="1335240"/>
          </a:xfrm>
          <a:prstGeom prst="rect">
            <a:avLst/>
          </a:prstGeom>
          <a:ln w="0">
            <a:noFill/>
          </a:ln>
        </p:spPr>
      </p:pic>
      <p:pic>
        <p:nvPicPr>
          <p:cNvPr id="456" name="Рисунок 27" descr="IMG-20240522-WA0018.jpg"/>
          <p:cNvPicPr/>
          <p:nvPr/>
        </p:nvPicPr>
        <p:blipFill>
          <a:blip r:embed="rId5"/>
          <a:stretch/>
        </p:blipFill>
        <p:spPr>
          <a:xfrm>
            <a:off x="8461440" y="1676520"/>
            <a:ext cx="3462120" cy="3462120"/>
          </a:xfrm>
          <a:prstGeom prst="rect">
            <a:avLst/>
          </a:prstGeom>
          <a:ln w="0">
            <a:noFill/>
          </a:ln>
        </p:spPr>
      </p:pic>
      <p:sp>
        <p:nvSpPr>
          <p:cNvPr id="457" name="TextBox 29"/>
          <p:cNvSpPr/>
          <p:nvPr/>
        </p:nvSpPr>
        <p:spPr>
          <a:xfrm>
            <a:off x="9284040" y="5121360"/>
            <a:ext cx="21225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674d26"/>
                </a:solidFill>
                <a:latin typeface="Arial"/>
              </a:rPr>
              <a:t>Плетение сетей </a:t>
            </a:r>
            <a:endParaRPr b="0" lang="ru-RU" sz="2000" spc="-1" strike="noStrike">
              <a:latin typeface="Arial"/>
            </a:endParaRPr>
          </a:p>
        </p:txBody>
      </p:sp>
      <p:grpSp>
        <p:nvGrpSpPr>
          <p:cNvPr id="458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459" name="object 5" descr=""/>
            <p:cNvPicPr/>
            <p:nvPr/>
          </p:nvPicPr>
          <p:blipFill>
            <a:blip r:embed="rId6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60" name="object 6" descr=""/>
            <p:cNvPicPr/>
            <p:nvPr/>
          </p:nvPicPr>
          <p:blipFill>
            <a:blip r:embed="rId7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61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62" name="object 8" descr=""/>
            <p:cNvPicPr/>
            <p:nvPr/>
          </p:nvPicPr>
          <p:blipFill>
            <a:blip r:embed="rId8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63" name="object 9" descr=""/>
            <p:cNvPicPr/>
            <p:nvPr/>
          </p:nvPicPr>
          <p:blipFill>
            <a:blip r:embed="rId9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64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65" name="object 11" descr=""/>
            <p:cNvPicPr/>
            <p:nvPr/>
          </p:nvPicPr>
          <p:blipFill>
            <a:blip r:embed="rId10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66" name="object 12" descr=""/>
            <p:cNvPicPr/>
            <p:nvPr/>
          </p:nvPicPr>
          <p:blipFill>
            <a:blip r:embed="rId11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67" name="object 13" descr=""/>
            <p:cNvPicPr/>
            <p:nvPr/>
          </p:nvPicPr>
          <p:blipFill>
            <a:blip r:embed="rId12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68" name="object 14" descr=""/>
            <p:cNvPicPr/>
            <p:nvPr/>
          </p:nvPicPr>
          <p:blipFill>
            <a:blip r:embed="rId13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69" name="object 15" descr=""/>
            <p:cNvPicPr/>
            <p:nvPr/>
          </p:nvPicPr>
          <p:blipFill>
            <a:blip r:embed="rId14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70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71" name="object 17" descr=""/>
            <p:cNvPicPr/>
            <p:nvPr/>
          </p:nvPicPr>
          <p:blipFill>
            <a:blip r:embed="rId15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Заголовок 1"/>
          <p:cNvSpPr/>
          <p:nvPr/>
        </p:nvSpPr>
        <p:spPr>
          <a:xfrm>
            <a:off x="396720" y="4843440"/>
            <a:ext cx="9248400" cy="82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6668640" y="2494800"/>
            <a:ext cx="2821680" cy="752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sldNum" idx="22"/>
          </p:nvPr>
        </p:nvSpPr>
        <p:spPr>
          <a:xfrm>
            <a:off x="11131200" y="61117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3AA89A2-4160-4213-A7D3-0BA7E7E01008}" type="slidenum">
              <a:rPr b="0" lang="ru-RU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475" name="TextBox 6"/>
          <p:cNvSpPr/>
          <p:nvPr/>
        </p:nvSpPr>
        <p:spPr>
          <a:xfrm>
            <a:off x="2775240" y="488160"/>
            <a:ext cx="700740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b45f07"/>
                </a:solidFill>
                <a:latin typeface="Arial"/>
              </a:rPr>
              <a:t>ВСТРЕЧИ С ИНТЕРЕСНЫМИ ЛЮДЬМИ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76" name="TextBox 23"/>
          <p:cNvSpPr/>
          <p:nvPr/>
        </p:nvSpPr>
        <p:spPr>
          <a:xfrm>
            <a:off x="6650280" y="5371200"/>
            <a:ext cx="47854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«Разговор за чашкой чая» с ведущим актером Хабаровского музыкального театра Алексеем Виноградовым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477" name="Рисунок 21" descr="IMG-20240310-WA0049.jpg"/>
          <p:cNvPicPr/>
          <p:nvPr/>
        </p:nvPicPr>
        <p:blipFill>
          <a:blip r:embed="rId1"/>
          <a:stretch/>
        </p:blipFill>
        <p:spPr>
          <a:xfrm>
            <a:off x="5693040" y="1652400"/>
            <a:ext cx="5869440" cy="3653640"/>
          </a:xfrm>
          <a:prstGeom prst="rect">
            <a:avLst/>
          </a:prstGeom>
          <a:ln w="0">
            <a:noFill/>
          </a:ln>
        </p:spPr>
      </p:pic>
      <p:pic>
        <p:nvPicPr>
          <p:cNvPr id="478" name="Рисунок 25" descr="photo_2024-06-27_17-39-19 (2).jpg"/>
          <p:cNvPicPr/>
          <p:nvPr/>
        </p:nvPicPr>
        <p:blipFill>
          <a:blip r:embed="rId2"/>
          <a:stretch/>
        </p:blipFill>
        <p:spPr>
          <a:xfrm>
            <a:off x="510120" y="1652400"/>
            <a:ext cx="4871520" cy="3653640"/>
          </a:xfrm>
          <a:prstGeom prst="rect">
            <a:avLst/>
          </a:prstGeom>
          <a:ln w="0">
            <a:noFill/>
          </a:ln>
        </p:spPr>
      </p:pic>
      <p:sp>
        <p:nvSpPr>
          <p:cNvPr id="479" name="TextBox 26"/>
          <p:cNvSpPr/>
          <p:nvPr/>
        </p:nvSpPr>
        <p:spPr>
          <a:xfrm>
            <a:off x="607320" y="5428080"/>
            <a:ext cx="47743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Презентация книги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А.Р. Бобров г. Биробиджан</a:t>
            </a:r>
            <a:endParaRPr b="0" lang="ru-RU" sz="1800" spc="-1" strike="noStrike">
              <a:latin typeface="Arial"/>
            </a:endParaRPr>
          </a:p>
        </p:txBody>
      </p:sp>
      <p:grpSp>
        <p:nvGrpSpPr>
          <p:cNvPr id="480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481" name="object 5" descr=""/>
            <p:cNvPicPr/>
            <p:nvPr/>
          </p:nvPicPr>
          <p:blipFill>
            <a:blip r:embed="rId3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82" name="object 6" descr=""/>
            <p:cNvPicPr/>
            <p:nvPr/>
          </p:nvPicPr>
          <p:blipFill>
            <a:blip r:embed="rId4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83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84" name="object 8" descr=""/>
            <p:cNvPicPr/>
            <p:nvPr/>
          </p:nvPicPr>
          <p:blipFill>
            <a:blip r:embed="rId5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85" name="object 9" descr=""/>
            <p:cNvPicPr/>
            <p:nvPr/>
          </p:nvPicPr>
          <p:blipFill>
            <a:blip r:embed="rId6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86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87" name="object 11" descr=""/>
            <p:cNvPicPr/>
            <p:nvPr/>
          </p:nvPicPr>
          <p:blipFill>
            <a:blip r:embed="rId7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88" name="object 12" descr=""/>
            <p:cNvPicPr/>
            <p:nvPr/>
          </p:nvPicPr>
          <p:blipFill>
            <a:blip r:embed="rId8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89" name="object 13" descr=""/>
            <p:cNvPicPr/>
            <p:nvPr/>
          </p:nvPicPr>
          <p:blipFill>
            <a:blip r:embed="rId9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90" name="object 14" descr=""/>
            <p:cNvPicPr/>
            <p:nvPr/>
          </p:nvPicPr>
          <p:blipFill>
            <a:blip r:embed="rId10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491" name="object 15" descr=""/>
            <p:cNvPicPr/>
            <p:nvPr/>
          </p:nvPicPr>
          <p:blipFill>
            <a:blip r:embed="rId11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92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93" name="object 17" descr=""/>
            <p:cNvPicPr/>
            <p:nvPr/>
          </p:nvPicPr>
          <p:blipFill>
            <a:blip r:embed="rId12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Num" idx="23"/>
          </p:nvPr>
        </p:nvSpPr>
        <p:spPr>
          <a:xfrm>
            <a:off x="9291240" y="64519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71DD1C9-55BE-4540-9AAC-E5B4C15EB831}" type="slidenum">
              <a:rPr b="0" lang="ru-RU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495" name="TextBox 24"/>
          <p:cNvSpPr/>
          <p:nvPr/>
        </p:nvSpPr>
        <p:spPr>
          <a:xfrm>
            <a:off x="2815200" y="581760"/>
            <a:ext cx="598680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b45f07"/>
                </a:solidFill>
                <a:latin typeface="Arial"/>
              </a:rPr>
              <a:t>КЛУБ ЛЮБИТЕЛЕЙ МЕМУАРОВ  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496" name="Рисунок 28" descr="2l9v4ucbp29jwp1m642qn8dhfongihvz.jpg"/>
          <p:cNvPicPr/>
          <p:nvPr/>
        </p:nvPicPr>
        <p:blipFill>
          <a:blip r:embed="rId1"/>
          <a:stretch/>
        </p:blipFill>
        <p:spPr>
          <a:xfrm>
            <a:off x="9604440" y="107280"/>
            <a:ext cx="2386440" cy="1931400"/>
          </a:xfrm>
          <a:prstGeom prst="rect">
            <a:avLst/>
          </a:prstGeom>
          <a:ln w="0">
            <a:noFill/>
          </a:ln>
        </p:spPr>
      </p:pic>
      <p:pic>
        <p:nvPicPr>
          <p:cNvPr id="497" name="Рисунок 29" descr="3uolqcjjy3mzsk65ux6z7ftlu14vrav6.jpg"/>
          <p:cNvPicPr/>
          <p:nvPr/>
        </p:nvPicPr>
        <p:blipFill>
          <a:blip r:embed="rId2"/>
          <a:stretch/>
        </p:blipFill>
        <p:spPr>
          <a:xfrm>
            <a:off x="5808960" y="2349000"/>
            <a:ext cx="6217560" cy="3673080"/>
          </a:xfrm>
          <a:prstGeom prst="rect">
            <a:avLst/>
          </a:prstGeom>
          <a:ln w="0">
            <a:noFill/>
          </a:ln>
        </p:spPr>
      </p:pic>
      <p:pic>
        <p:nvPicPr>
          <p:cNvPr id="498" name="Рисунок 30" descr="IMG-20240228-WA0048.jpg"/>
          <p:cNvPicPr/>
          <p:nvPr/>
        </p:nvPicPr>
        <p:blipFill>
          <a:blip r:embed="rId3"/>
          <a:stretch/>
        </p:blipFill>
        <p:spPr>
          <a:xfrm>
            <a:off x="812520" y="2349000"/>
            <a:ext cx="4771080" cy="3673080"/>
          </a:xfrm>
          <a:prstGeom prst="rect">
            <a:avLst/>
          </a:prstGeom>
          <a:ln w="0">
            <a:noFill/>
          </a:ln>
        </p:spPr>
      </p:pic>
      <p:grpSp>
        <p:nvGrpSpPr>
          <p:cNvPr id="499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500" name="object 5" descr=""/>
            <p:cNvPicPr/>
            <p:nvPr/>
          </p:nvPicPr>
          <p:blipFill>
            <a:blip r:embed="rId4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01" name="object 6" descr=""/>
            <p:cNvPicPr/>
            <p:nvPr/>
          </p:nvPicPr>
          <p:blipFill>
            <a:blip r:embed="rId5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02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03" name="object 8" descr=""/>
            <p:cNvPicPr/>
            <p:nvPr/>
          </p:nvPicPr>
          <p:blipFill>
            <a:blip r:embed="rId6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04" name="object 9" descr=""/>
            <p:cNvPicPr/>
            <p:nvPr/>
          </p:nvPicPr>
          <p:blipFill>
            <a:blip r:embed="rId7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05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06" name="object 11" descr=""/>
            <p:cNvPicPr/>
            <p:nvPr/>
          </p:nvPicPr>
          <p:blipFill>
            <a:blip r:embed="rId8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07" name="object 12" descr=""/>
            <p:cNvPicPr/>
            <p:nvPr/>
          </p:nvPicPr>
          <p:blipFill>
            <a:blip r:embed="rId9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08" name="object 13" descr=""/>
            <p:cNvPicPr/>
            <p:nvPr/>
          </p:nvPicPr>
          <p:blipFill>
            <a:blip r:embed="rId10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09" name="object 14" descr=""/>
            <p:cNvPicPr/>
            <p:nvPr/>
          </p:nvPicPr>
          <p:blipFill>
            <a:blip r:embed="rId11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10" name="object 15" descr=""/>
            <p:cNvPicPr/>
            <p:nvPr/>
          </p:nvPicPr>
          <p:blipFill>
            <a:blip r:embed="rId12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11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12" name="object 17" descr=""/>
            <p:cNvPicPr/>
            <p:nvPr/>
          </p:nvPicPr>
          <p:blipFill>
            <a:blip r:embed="rId13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Num" idx="24"/>
          </p:nvPr>
        </p:nvSpPr>
        <p:spPr>
          <a:xfrm>
            <a:off x="9291240" y="64519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07364AE-4458-4502-AF38-0F6E4E79352E}" type="slidenum">
              <a:rPr b="0" lang="ru-RU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514" name="TextBox 24"/>
          <p:cNvSpPr/>
          <p:nvPr/>
        </p:nvSpPr>
        <p:spPr>
          <a:xfrm>
            <a:off x="2815200" y="351000"/>
            <a:ext cx="598680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b45f07"/>
                </a:solidFill>
                <a:latin typeface="Arial"/>
              </a:rPr>
              <a:t>МАСТЕР-КЛАССЫ  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515" name="Рисунок 19" descr="photo_2024-06-27_17-39-19.jpg"/>
          <p:cNvPicPr/>
          <p:nvPr/>
        </p:nvPicPr>
        <p:blipFill>
          <a:blip r:embed="rId1"/>
          <a:stretch/>
        </p:blipFill>
        <p:spPr>
          <a:xfrm>
            <a:off x="6705720" y="1529280"/>
            <a:ext cx="5016600" cy="4035600"/>
          </a:xfrm>
          <a:prstGeom prst="rect">
            <a:avLst/>
          </a:prstGeom>
          <a:ln w="0">
            <a:noFill/>
          </a:ln>
        </p:spPr>
      </p:pic>
      <p:sp>
        <p:nvSpPr>
          <p:cNvPr id="516" name="TextBox 20"/>
          <p:cNvSpPr/>
          <p:nvPr/>
        </p:nvSpPr>
        <p:spPr>
          <a:xfrm>
            <a:off x="810360" y="5596920"/>
            <a:ext cx="41936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Мастер класс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«Кукла Подорожница» г.Хабаровск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17" name="TextBox 21"/>
          <p:cNvSpPr/>
          <p:nvPr/>
        </p:nvSpPr>
        <p:spPr>
          <a:xfrm>
            <a:off x="7487280" y="5553360"/>
            <a:ext cx="35582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Мастер класс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«Краски лета » г. Биробиджан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518" name="Рисунок 23" descr="IMG_9613-1.JPG"/>
          <p:cNvPicPr/>
          <p:nvPr/>
        </p:nvPicPr>
        <p:blipFill>
          <a:blip r:embed="rId2"/>
          <a:stretch/>
        </p:blipFill>
        <p:spPr>
          <a:xfrm>
            <a:off x="567720" y="1529280"/>
            <a:ext cx="5817240" cy="4035600"/>
          </a:xfrm>
          <a:prstGeom prst="rect">
            <a:avLst/>
          </a:prstGeom>
          <a:ln w="0">
            <a:noFill/>
          </a:ln>
        </p:spPr>
      </p:pic>
      <p:grpSp>
        <p:nvGrpSpPr>
          <p:cNvPr id="519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520" name="object 5" descr=""/>
            <p:cNvPicPr/>
            <p:nvPr/>
          </p:nvPicPr>
          <p:blipFill>
            <a:blip r:embed="rId3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21" name="object 6" descr=""/>
            <p:cNvPicPr/>
            <p:nvPr/>
          </p:nvPicPr>
          <p:blipFill>
            <a:blip r:embed="rId4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22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23" name="object 8" descr=""/>
            <p:cNvPicPr/>
            <p:nvPr/>
          </p:nvPicPr>
          <p:blipFill>
            <a:blip r:embed="rId5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24" name="object 9" descr=""/>
            <p:cNvPicPr/>
            <p:nvPr/>
          </p:nvPicPr>
          <p:blipFill>
            <a:blip r:embed="rId6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25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26" name="object 11" descr=""/>
            <p:cNvPicPr/>
            <p:nvPr/>
          </p:nvPicPr>
          <p:blipFill>
            <a:blip r:embed="rId7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27" name="object 12" descr=""/>
            <p:cNvPicPr/>
            <p:nvPr/>
          </p:nvPicPr>
          <p:blipFill>
            <a:blip r:embed="rId8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28" name="object 13" descr=""/>
            <p:cNvPicPr/>
            <p:nvPr/>
          </p:nvPicPr>
          <p:blipFill>
            <a:blip r:embed="rId9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29" name="object 14" descr=""/>
            <p:cNvPicPr/>
            <p:nvPr/>
          </p:nvPicPr>
          <p:blipFill>
            <a:blip r:embed="rId10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30" name="object 15" descr=""/>
            <p:cNvPicPr/>
            <p:nvPr/>
          </p:nvPicPr>
          <p:blipFill>
            <a:blip r:embed="rId11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31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32" name="object 17" descr=""/>
            <p:cNvPicPr/>
            <p:nvPr/>
          </p:nvPicPr>
          <p:blipFill>
            <a:blip r:embed="rId12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PlaceHolder 1"/>
          <p:cNvSpPr>
            <a:spLocks noGrp="1"/>
          </p:cNvSpPr>
          <p:nvPr>
            <p:ph type="sldNum" idx="25"/>
          </p:nvPr>
        </p:nvSpPr>
        <p:spPr>
          <a:xfrm>
            <a:off x="9291240" y="64519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A60BF15-B10E-4A75-AC4E-F53903AD2949}" type="slidenum">
              <a:rPr b="0" lang="ru-RU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534" name="TextBox 3"/>
          <p:cNvSpPr/>
          <p:nvPr/>
        </p:nvSpPr>
        <p:spPr>
          <a:xfrm>
            <a:off x="2815200" y="351000"/>
            <a:ext cx="7084800" cy="5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b45f07"/>
                </a:solidFill>
                <a:latin typeface="Arial"/>
              </a:rPr>
              <a:t>Школа шахмат «Серебряная ладья»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35" name="TextBox 4"/>
          <p:cNvSpPr/>
          <p:nvPr/>
        </p:nvSpPr>
        <p:spPr>
          <a:xfrm>
            <a:off x="810360" y="5596920"/>
            <a:ext cx="41936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6" name="TextBox 5"/>
          <p:cNvSpPr/>
          <p:nvPr/>
        </p:nvSpPr>
        <p:spPr>
          <a:xfrm>
            <a:off x="7487280" y="5553360"/>
            <a:ext cx="35582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537" name="Group 1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538" name="object 1" descr=""/>
            <p:cNvPicPr/>
            <p:nvPr/>
          </p:nvPicPr>
          <p:blipFill>
            <a:blip r:embed="rId1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39" name="object 54" descr=""/>
            <p:cNvPicPr/>
            <p:nvPr/>
          </p:nvPicPr>
          <p:blipFill>
            <a:blip r:embed="rId2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40" name="object 64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41" name="object 65" descr=""/>
            <p:cNvPicPr/>
            <p:nvPr/>
          </p:nvPicPr>
          <p:blipFill>
            <a:blip r:embed="rId3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42" name="object 66" descr=""/>
            <p:cNvPicPr/>
            <p:nvPr/>
          </p:nvPicPr>
          <p:blipFill>
            <a:blip r:embed="rId4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43" name="object 67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44" name="object 68" descr=""/>
            <p:cNvPicPr/>
            <p:nvPr/>
          </p:nvPicPr>
          <p:blipFill>
            <a:blip r:embed="rId5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45" name="object 69" descr=""/>
            <p:cNvPicPr/>
            <p:nvPr/>
          </p:nvPicPr>
          <p:blipFill>
            <a:blip r:embed="rId6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46" name="object 70" descr=""/>
            <p:cNvPicPr/>
            <p:nvPr/>
          </p:nvPicPr>
          <p:blipFill>
            <a:blip r:embed="rId7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47" name="object 71" descr=""/>
            <p:cNvPicPr/>
            <p:nvPr/>
          </p:nvPicPr>
          <p:blipFill>
            <a:blip r:embed="rId8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48" name="object 72" descr=""/>
            <p:cNvPicPr/>
            <p:nvPr/>
          </p:nvPicPr>
          <p:blipFill>
            <a:blip r:embed="rId9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49" name="object 73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50" name="object 74" descr=""/>
            <p:cNvPicPr/>
            <p:nvPr/>
          </p:nvPicPr>
          <p:blipFill>
            <a:blip r:embed="rId10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  <p:pic>
        <p:nvPicPr>
          <p:cNvPr id="551" name="Рисунок 9" descr="22af794f94b37857705e-250x402.jpg"/>
          <p:cNvPicPr/>
          <p:nvPr/>
        </p:nvPicPr>
        <p:blipFill>
          <a:blip r:embed="rId11"/>
          <a:stretch/>
        </p:blipFill>
        <p:spPr>
          <a:xfrm>
            <a:off x="1980000" y="1018800"/>
            <a:ext cx="4140000" cy="5489640"/>
          </a:xfrm>
          <a:prstGeom prst="rect">
            <a:avLst/>
          </a:prstGeom>
          <a:ln w="0">
            <a:noFill/>
          </a:ln>
        </p:spPr>
      </p:pic>
      <p:pic>
        <p:nvPicPr>
          <p:cNvPr id="552" name="Рисунок 6" descr="IMG-20240314-WA0033(1).jpg"/>
          <p:cNvPicPr/>
          <p:nvPr/>
        </p:nvPicPr>
        <p:blipFill>
          <a:blip r:embed="rId12"/>
          <a:stretch/>
        </p:blipFill>
        <p:spPr>
          <a:xfrm>
            <a:off x="7185600" y="940680"/>
            <a:ext cx="4154400" cy="5539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PlaceHolder 1"/>
          <p:cNvSpPr>
            <a:spLocks noGrp="1"/>
          </p:cNvSpPr>
          <p:nvPr>
            <p:ph type="sldNum" idx="26"/>
          </p:nvPr>
        </p:nvSpPr>
        <p:spPr>
          <a:xfrm>
            <a:off x="9291240" y="64519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7B94D78-3488-4B31-9075-1A163C5B2302}" type="slidenum">
              <a:rPr b="0" lang="ru-RU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554" name="TextBox 24"/>
          <p:cNvSpPr/>
          <p:nvPr/>
        </p:nvSpPr>
        <p:spPr>
          <a:xfrm>
            <a:off x="2815200" y="351000"/>
            <a:ext cx="598680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b45f07"/>
                </a:solidFill>
                <a:latin typeface="Arial"/>
              </a:rPr>
              <a:t>ОРГАНИЗАЦИЯ ВЫСТАВОК  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555" name="Рисунок 17" descr="20240426_135825_resized.jpg"/>
          <p:cNvPicPr/>
          <p:nvPr/>
        </p:nvPicPr>
        <p:blipFill>
          <a:blip r:embed="rId1"/>
          <a:stretch/>
        </p:blipFill>
        <p:spPr>
          <a:xfrm>
            <a:off x="319320" y="2395080"/>
            <a:ext cx="7310160" cy="3621960"/>
          </a:xfrm>
          <a:prstGeom prst="rect">
            <a:avLst/>
          </a:prstGeom>
          <a:ln w="0">
            <a:noFill/>
          </a:ln>
        </p:spPr>
      </p:pic>
      <p:sp>
        <p:nvSpPr>
          <p:cNvPr id="556" name="TextBox 19"/>
          <p:cNvSpPr/>
          <p:nvPr/>
        </p:nvSpPr>
        <p:spPr>
          <a:xfrm>
            <a:off x="2513520" y="1540440"/>
            <a:ext cx="71647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Выставка работ клубов по интересам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декоративно прикладное творчество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557" name="Рисунок 20" descr="IMG_0016.jpeg"/>
          <p:cNvPicPr/>
          <p:nvPr/>
        </p:nvPicPr>
        <p:blipFill>
          <a:blip r:embed="rId2"/>
          <a:srcRect l="11954" t="0" r="12871" b="9885"/>
          <a:stretch/>
        </p:blipFill>
        <p:spPr>
          <a:xfrm>
            <a:off x="8022960" y="2385360"/>
            <a:ext cx="4010760" cy="3606120"/>
          </a:xfrm>
          <a:prstGeom prst="rect">
            <a:avLst/>
          </a:prstGeom>
          <a:ln w="0">
            <a:noFill/>
          </a:ln>
        </p:spPr>
      </p:pic>
      <p:sp>
        <p:nvSpPr>
          <p:cNvPr id="558" name="TextBox 21"/>
          <p:cNvSpPr/>
          <p:nvPr/>
        </p:nvSpPr>
        <p:spPr>
          <a:xfrm>
            <a:off x="9300240" y="6053040"/>
            <a:ext cx="1708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с. Ленинское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59" name="TextBox 2"/>
          <p:cNvSpPr/>
          <p:nvPr/>
        </p:nvSpPr>
        <p:spPr>
          <a:xfrm>
            <a:off x="2864880" y="6108480"/>
            <a:ext cx="17265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г. Хабаровск </a:t>
            </a:r>
            <a:endParaRPr b="0" lang="ru-RU" sz="1800" spc="-1" strike="noStrike">
              <a:latin typeface="Arial"/>
            </a:endParaRPr>
          </a:p>
        </p:txBody>
      </p:sp>
      <p:grpSp>
        <p:nvGrpSpPr>
          <p:cNvPr id="560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561" name="object 5" descr=""/>
            <p:cNvPicPr/>
            <p:nvPr/>
          </p:nvPicPr>
          <p:blipFill>
            <a:blip r:embed="rId3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62" name="object 6" descr=""/>
            <p:cNvPicPr/>
            <p:nvPr/>
          </p:nvPicPr>
          <p:blipFill>
            <a:blip r:embed="rId4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63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64" name="object 8" descr=""/>
            <p:cNvPicPr/>
            <p:nvPr/>
          </p:nvPicPr>
          <p:blipFill>
            <a:blip r:embed="rId5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65" name="object 9" descr=""/>
            <p:cNvPicPr/>
            <p:nvPr/>
          </p:nvPicPr>
          <p:blipFill>
            <a:blip r:embed="rId6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66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67" name="object 11" descr=""/>
            <p:cNvPicPr/>
            <p:nvPr/>
          </p:nvPicPr>
          <p:blipFill>
            <a:blip r:embed="rId7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68" name="object 12" descr=""/>
            <p:cNvPicPr/>
            <p:nvPr/>
          </p:nvPicPr>
          <p:blipFill>
            <a:blip r:embed="rId8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69" name="object 13" descr=""/>
            <p:cNvPicPr/>
            <p:nvPr/>
          </p:nvPicPr>
          <p:blipFill>
            <a:blip r:embed="rId9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70" name="object 14" descr=""/>
            <p:cNvPicPr/>
            <p:nvPr/>
          </p:nvPicPr>
          <p:blipFill>
            <a:blip r:embed="rId10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71" name="object 15" descr=""/>
            <p:cNvPicPr/>
            <p:nvPr/>
          </p:nvPicPr>
          <p:blipFill>
            <a:blip r:embed="rId11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72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73" name="object 17" descr=""/>
            <p:cNvPicPr/>
            <p:nvPr/>
          </p:nvPicPr>
          <p:blipFill>
            <a:blip r:embed="rId12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Заголовок 1"/>
          <p:cNvSpPr/>
          <p:nvPr/>
        </p:nvSpPr>
        <p:spPr>
          <a:xfrm>
            <a:off x="396720" y="5234040"/>
            <a:ext cx="5357160" cy="70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 fontScale="35000"/>
          </a:bodyPr>
          <a:p>
            <a:pPr>
              <a:lnSpc>
                <a:spcPct val="90000"/>
              </a:lnSpc>
              <a:buNone/>
            </a:pPr>
            <a:br>
              <a:rPr sz="6000"/>
            </a:br>
            <a:endParaRPr b="0" lang="ru-RU" sz="6000" spc="-1" strike="noStrike">
              <a:latin typeface="Arial"/>
            </a:endParaRPr>
          </a:p>
        </p:txBody>
      </p:sp>
      <p:sp>
        <p:nvSpPr>
          <p:cNvPr id="575" name="PlaceHolder 1"/>
          <p:cNvSpPr>
            <a:spLocks noGrp="1"/>
          </p:cNvSpPr>
          <p:nvPr>
            <p:ph type="sldNum" idx="27"/>
          </p:nvPr>
        </p:nvSpPr>
        <p:spPr>
          <a:xfrm>
            <a:off x="925200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D353044-76E3-478A-9323-470E9B05433E}" type="slidenum">
              <a:rPr b="0" lang="ru-RU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576" name="TextBox 6"/>
          <p:cNvSpPr/>
          <p:nvPr/>
        </p:nvSpPr>
        <p:spPr>
          <a:xfrm>
            <a:off x="3338640" y="371520"/>
            <a:ext cx="508500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b45f07"/>
                </a:solidFill>
                <a:latin typeface="Arial"/>
              </a:rPr>
              <a:t>ДЕНЬ ВНУКА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577" name="Рисунок 25" descr="photo_2024-06-27_17-39-16.jpg"/>
          <p:cNvPicPr/>
          <p:nvPr/>
        </p:nvPicPr>
        <p:blipFill>
          <a:blip r:embed="rId1"/>
          <a:stretch/>
        </p:blipFill>
        <p:spPr>
          <a:xfrm>
            <a:off x="7537320" y="2108880"/>
            <a:ext cx="4197600" cy="3147840"/>
          </a:xfrm>
          <a:prstGeom prst="rect">
            <a:avLst/>
          </a:prstGeom>
          <a:ln w="0">
            <a:noFill/>
          </a:ln>
        </p:spPr>
      </p:pic>
      <p:sp>
        <p:nvSpPr>
          <p:cNvPr id="578" name="TextBox 26"/>
          <p:cNvSpPr/>
          <p:nvPr/>
        </p:nvSpPr>
        <p:spPr>
          <a:xfrm>
            <a:off x="7993080" y="5686920"/>
            <a:ext cx="3735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Мастер –класс  г. Биробиджан 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579" name="Рисунок 27" descr="photo_2024-05-30_15-37-51.jpg"/>
          <p:cNvPicPr/>
          <p:nvPr/>
        </p:nvPicPr>
        <p:blipFill>
          <a:blip r:embed="rId2"/>
          <a:stretch/>
        </p:blipFill>
        <p:spPr>
          <a:xfrm>
            <a:off x="485280" y="2170080"/>
            <a:ext cx="6326640" cy="3147840"/>
          </a:xfrm>
          <a:prstGeom prst="rect">
            <a:avLst/>
          </a:prstGeom>
          <a:ln w="0">
            <a:noFill/>
          </a:ln>
        </p:spPr>
      </p:pic>
      <p:sp>
        <p:nvSpPr>
          <p:cNvPr id="580" name="TextBox 28"/>
          <p:cNvSpPr/>
          <p:nvPr/>
        </p:nvSpPr>
        <p:spPr>
          <a:xfrm>
            <a:off x="787680" y="5723640"/>
            <a:ext cx="54219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Дружеский турнир по шахматам г. Хабаровск  </a:t>
            </a:r>
            <a:endParaRPr b="0" lang="ru-RU" sz="1800" spc="-1" strike="noStrike">
              <a:latin typeface="Arial"/>
            </a:endParaRPr>
          </a:p>
        </p:txBody>
      </p:sp>
      <p:grpSp>
        <p:nvGrpSpPr>
          <p:cNvPr id="581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582" name="object 5" descr=""/>
            <p:cNvPicPr/>
            <p:nvPr/>
          </p:nvPicPr>
          <p:blipFill>
            <a:blip r:embed="rId3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83" name="object 6" descr=""/>
            <p:cNvPicPr/>
            <p:nvPr/>
          </p:nvPicPr>
          <p:blipFill>
            <a:blip r:embed="rId4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84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85" name="object 8" descr=""/>
            <p:cNvPicPr/>
            <p:nvPr/>
          </p:nvPicPr>
          <p:blipFill>
            <a:blip r:embed="rId5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86" name="object 9" descr=""/>
            <p:cNvPicPr/>
            <p:nvPr/>
          </p:nvPicPr>
          <p:blipFill>
            <a:blip r:embed="rId6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87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88" name="object 11" descr=""/>
            <p:cNvPicPr/>
            <p:nvPr/>
          </p:nvPicPr>
          <p:blipFill>
            <a:blip r:embed="rId7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89" name="object 12" descr=""/>
            <p:cNvPicPr/>
            <p:nvPr/>
          </p:nvPicPr>
          <p:blipFill>
            <a:blip r:embed="rId8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90" name="object 13" descr=""/>
            <p:cNvPicPr/>
            <p:nvPr/>
          </p:nvPicPr>
          <p:blipFill>
            <a:blip r:embed="rId9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91" name="object 14" descr=""/>
            <p:cNvPicPr/>
            <p:nvPr/>
          </p:nvPicPr>
          <p:blipFill>
            <a:blip r:embed="rId10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92" name="object 15" descr=""/>
            <p:cNvPicPr/>
            <p:nvPr/>
          </p:nvPicPr>
          <p:blipFill>
            <a:blip r:embed="rId11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593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94" name="object 17" descr=""/>
            <p:cNvPicPr/>
            <p:nvPr/>
          </p:nvPicPr>
          <p:blipFill>
            <a:blip r:embed="rId12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Заголовок 1"/>
          <p:cNvSpPr/>
          <p:nvPr/>
        </p:nvSpPr>
        <p:spPr>
          <a:xfrm flipV="1" rot="10800000">
            <a:off x="5880960" y="5517360"/>
            <a:ext cx="5278320" cy="92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6" name="PlaceHolder 1"/>
          <p:cNvSpPr>
            <a:spLocks noGrp="1"/>
          </p:cNvSpPr>
          <p:nvPr>
            <p:ph type="sldNum" idx="28"/>
          </p:nvPr>
        </p:nvSpPr>
        <p:spPr>
          <a:xfrm>
            <a:off x="11131200" y="61117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algn="r">
              <a:lnSpc>
                <a:spcPct val="100000"/>
              </a:lnSpc>
              <a:buNone/>
              <a:defRPr b="0" lang="ru-RU" sz="1800" spc="-1" strike="noStrike">
                <a:solidFill>
                  <a:srgbClr val="a7a49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211FF8B-132D-4EBB-AE80-524A31D0CE63}" type="slidenum">
              <a:rPr b="0" lang="ru-RU" sz="1800" spc="-1" strike="noStrike">
                <a:solidFill>
                  <a:srgbClr val="a7a49a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597" name="TextBox 6"/>
          <p:cNvSpPr/>
          <p:nvPr/>
        </p:nvSpPr>
        <p:spPr>
          <a:xfrm>
            <a:off x="3061080" y="199080"/>
            <a:ext cx="6715080" cy="9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b45f07"/>
                </a:solidFill>
                <a:latin typeface="Arial"/>
              </a:rPr>
              <a:t>УЧАСТИЕ В ЧЕМПИОНАТЕ ПО КОМПЬЮТЕРНОМУ МНОГОБОРЬЮ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98" name="TextBox 23"/>
          <p:cNvSpPr/>
          <p:nvPr/>
        </p:nvSpPr>
        <p:spPr>
          <a:xfrm>
            <a:off x="593640" y="5532120"/>
            <a:ext cx="4785480" cy="81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674d26"/>
                </a:solidFill>
                <a:latin typeface="Arial"/>
              </a:rPr>
              <a:t>Семья Казеичевых, победители краевого этапа и участники Всероссийского чемпионата 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599" name="Рисунок 20" descr="чемпионат.jpg"/>
          <p:cNvPicPr/>
          <p:nvPr/>
        </p:nvPicPr>
        <p:blipFill>
          <a:blip r:embed="rId1"/>
          <a:stretch/>
        </p:blipFill>
        <p:spPr>
          <a:xfrm>
            <a:off x="6278040" y="1723320"/>
            <a:ext cx="4834440" cy="3625560"/>
          </a:xfrm>
          <a:prstGeom prst="rect">
            <a:avLst/>
          </a:prstGeom>
          <a:ln w="0">
            <a:noFill/>
          </a:ln>
        </p:spPr>
      </p:pic>
      <p:pic>
        <p:nvPicPr>
          <p:cNvPr id="600" name="Рисунок 21" descr="IMG-20240629-WA0021.jpg"/>
          <p:cNvPicPr/>
          <p:nvPr/>
        </p:nvPicPr>
        <p:blipFill>
          <a:blip r:embed="rId2"/>
          <a:stretch/>
        </p:blipFill>
        <p:spPr>
          <a:xfrm>
            <a:off x="1166400" y="1723320"/>
            <a:ext cx="3830760" cy="3628800"/>
          </a:xfrm>
          <a:prstGeom prst="rect">
            <a:avLst/>
          </a:prstGeom>
          <a:ln w="0">
            <a:noFill/>
          </a:ln>
        </p:spPr>
      </p:pic>
      <p:sp>
        <p:nvSpPr>
          <p:cNvPr id="601" name="TextBox 22"/>
          <p:cNvSpPr/>
          <p:nvPr/>
        </p:nvSpPr>
        <p:spPr>
          <a:xfrm>
            <a:off x="6679440" y="5518080"/>
            <a:ext cx="44481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674d26"/>
                </a:solidFill>
                <a:latin typeface="Arial"/>
              </a:rPr>
              <a:t>Региональный этап чемпионата  ЕАО</a:t>
            </a:r>
            <a:endParaRPr b="0" lang="ru-RU" sz="1800" spc="-1" strike="noStrike">
              <a:latin typeface="Arial"/>
            </a:endParaRPr>
          </a:p>
        </p:txBody>
      </p:sp>
      <p:grpSp>
        <p:nvGrpSpPr>
          <p:cNvPr id="602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603" name="object 5" descr=""/>
            <p:cNvPicPr/>
            <p:nvPr/>
          </p:nvPicPr>
          <p:blipFill>
            <a:blip r:embed="rId3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04" name="object 6" descr=""/>
            <p:cNvPicPr/>
            <p:nvPr/>
          </p:nvPicPr>
          <p:blipFill>
            <a:blip r:embed="rId4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605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06" name="object 8" descr=""/>
            <p:cNvPicPr/>
            <p:nvPr/>
          </p:nvPicPr>
          <p:blipFill>
            <a:blip r:embed="rId5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07" name="object 9" descr=""/>
            <p:cNvPicPr/>
            <p:nvPr/>
          </p:nvPicPr>
          <p:blipFill>
            <a:blip r:embed="rId6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608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09" name="object 11" descr=""/>
            <p:cNvPicPr/>
            <p:nvPr/>
          </p:nvPicPr>
          <p:blipFill>
            <a:blip r:embed="rId7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10" name="object 12" descr=""/>
            <p:cNvPicPr/>
            <p:nvPr/>
          </p:nvPicPr>
          <p:blipFill>
            <a:blip r:embed="rId8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11" name="object 13" descr=""/>
            <p:cNvPicPr/>
            <p:nvPr/>
          </p:nvPicPr>
          <p:blipFill>
            <a:blip r:embed="rId9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12" name="object 14" descr=""/>
            <p:cNvPicPr/>
            <p:nvPr/>
          </p:nvPicPr>
          <p:blipFill>
            <a:blip r:embed="rId10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13" name="object 15" descr=""/>
            <p:cNvPicPr/>
            <p:nvPr/>
          </p:nvPicPr>
          <p:blipFill>
            <a:blip r:embed="rId11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614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15" name="object 17" descr=""/>
            <p:cNvPicPr/>
            <p:nvPr/>
          </p:nvPicPr>
          <p:blipFill>
            <a:blip r:embed="rId12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/>
          </p:cNvSpPr>
          <p:nvPr>
            <p:ph type="title"/>
          </p:nvPr>
        </p:nvSpPr>
        <p:spPr>
          <a:xfrm>
            <a:off x="2847240" y="-38160"/>
            <a:ext cx="7926480" cy="1154520"/>
          </a:xfrm>
          <a:prstGeom prst="rect">
            <a:avLst/>
          </a:prstGeom>
          <a:noFill/>
          <a:ln w="0">
            <a:noFill/>
          </a:ln>
        </p:spPr>
        <p:txBody>
          <a:bodyPr lIns="0" rIns="0" tIns="9360" bIns="0" anchor="b">
            <a:noAutofit/>
          </a:bodyPr>
          <a:p>
            <a:pPr marL="9360" algn="ctr">
              <a:lnSpc>
                <a:spcPct val="100000"/>
              </a:lnSpc>
              <a:spcBef>
                <a:spcPts val="74"/>
              </a:spcBef>
              <a:buNone/>
            </a:pPr>
            <a:r>
              <a:rPr b="1" lang="ru-RU" sz="3800" spc="-1" strike="noStrike">
                <a:solidFill>
                  <a:srgbClr val="ff9257"/>
                </a:solidFill>
                <a:latin typeface="Arial"/>
                <a:ea typeface="Calibri-Light"/>
              </a:rPr>
              <a:t>СПАСИБО ЗА ВНИМАНИЕ!</a:t>
            </a:r>
            <a:endParaRPr b="0" lang="ru-RU" sz="3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7" name="object 6"/>
          <p:cNvSpPr/>
          <p:nvPr/>
        </p:nvSpPr>
        <p:spPr>
          <a:xfrm>
            <a:off x="4534920" y="1644120"/>
            <a:ext cx="3211200" cy="513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000" bIns="0" anchor="t">
            <a:spAutoFit/>
          </a:bodyPr>
          <a:p>
            <a:pPr algn="ctr">
              <a:lnSpc>
                <a:spcPts val="1987"/>
              </a:lnSpc>
              <a:spcBef>
                <a:spcPts val="74"/>
              </a:spcBef>
              <a:buNone/>
            </a:pPr>
            <a:r>
              <a:rPr b="0" lang="ru-RU" sz="1800" spc="-1" strike="noStrike">
                <a:solidFill>
                  <a:srgbClr val="005e8a"/>
                </a:solidFill>
                <a:latin typeface="Arial"/>
              </a:rPr>
              <a:t>ОСФР по Хабаровскому краю и ЕАО в социальных сетях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618" name="Рисунок 22" descr="7ccb222.gif"/>
          <p:cNvPicPr/>
          <p:nvPr/>
        </p:nvPicPr>
        <p:blipFill>
          <a:blip r:embed="rId1"/>
          <a:stretch/>
        </p:blipFill>
        <p:spPr>
          <a:xfrm>
            <a:off x="-630720" y="4012200"/>
            <a:ext cx="3428640" cy="4114440"/>
          </a:xfrm>
          <a:prstGeom prst="rect">
            <a:avLst/>
          </a:prstGeom>
          <a:ln w="0">
            <a:noFill/>
          </a:ln>
        </p:spPr>
      </p:pic>
      <p:pic>
        <p:nvPicPr>
          <p:cNvPr id="619" name="Picture 30" descr="\\10.37.0.19\data\Office29 (СМИ)\Выступления руководства\рабочие материалы\код на ВК.png"/>
          <p:cNvPicPr/>
          <p:nvPr/>
        </p:nvPicPr>
        <p:blipFill>
          <a:blip r:embed="rId2"/>
          <a:stretch/>
        </p:blipFill>
        <p:spPr>
          <a:xfrm>
            <a:off x="1143360" y="1731600"/>
            <a:ext cx="1694160" cy="1695960"/>
          </a:xfrm>
          <a:prstGeom prst="rect">
            <a:avLst/>
          </a:prstGeom>
          <a:ln w="9525">
            <a:noFill/>
          </a:ln>
        </p:spPr>
      </p:pic>
      <p:sp>
        <p:nvSpPr>
          <p:cNvPr id="620" name="TextBox 19"/>
          <p:cNvSpPr/>
          <p:nvPr/>
        </p:nvSpPr>
        <p:spPr>
          <a:xfrm>
            <a:off x="299520" y="3594600"/>
            <a:ext cx="4664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VK.COM/SFR.HABAROVSKIYKRAY_EAO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621" name="Picture 31" descr="\\10.37.0.19\data\Office29 (СМИ)\Выступления руководства\рабочие материалы\код на ОТГ.png"/>
          <p:cNvPicPr/>
          <p:nvPr/>
        </p:nvPicPr>
        <p:blipFill>
          <a:blip r:embed="rId3"/>
          <a:stretch/>
        </p:blipFill>
        <p:spPr>
          <a:xfrm>
            <a:off x="9443520" y="1693800"/>
            <a:ext cx="1684080" cy="1684080"/>
          </a:xfrm>
          <a:prstGeom prst="rect">
            <a:avLst/>
          </a:prstGeom>
          <a:ln w="9525">
            <a:noFill/>
          </a:ln>
        </p:spPr>
      </p:pic>
      <p:sp>
        <p:nvSpPr>
          <p:cNvPr id="622" name="TextBox 23"/>
          <p:cNvSpPr/>
          <p:nvPr/>
        </p:nvSpPr>
        <p:spPr>
          <a:xfrm>
            <a:off x="7553880" y="3499920"/>
            <a:ext cx="4285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T.ME/SFR_HABAROVSKIYKRAY_EAO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623" name="Picture 32" descr="\\10.37.0.19\data\Office29 (СМИ)\Выступления руководства\рабочие материалы\код на ОК.png"/>
          <p:cNvPicPr/>
          <p:nvPr/>
        </p:nvPicPr>
        <p:blipFill>
          <a:blip r:embed="rId4"/>
          <a:stretch/>
        </p:blipFill>
        <p:spPr>
          <a:xfrm>
            <a:off x="5338440" y="3557520"/>
            <a:ext cx="1802880" cy="1802880"/>
          </a:xfrm>
          <a:prstGeom prst="rect">
            <a:avLst/>
          </a:prstGeom>
          <a:ln w="9525">
            <a:noFill/>
          </a:ln>
        </p:spPr>
      </p:pic>
      <p:sp>
        <p:nvSpPr>
          <p:cNvPr id="624" name="TextBox 25"/>
          <p:cNvSpPr/>
          <p:nvPr/>
        </p:nvSpPr>
        <p:spPr>
          <a:xfrm>
            <a:off x="4248360" y="5371920"/>
            <a:ext cx="43491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OK.RU/SFR.HABAROVSKIYKRAY.EAO</a:t>
            </a:r>
            <a:endParaRPr b="0" lang="ru-RU" sz="1800" spc="-1" strike="noStrike">
              <a:latin typeface="Arial"/>
            </a:endParaRPr>
          </a:p>
        </p:txBody>
      </p:sp>
      <p:grpSp>
        <p:nvGrpSpPr>
          <p:cNvPr id="625" name="Group 47"/>
          <p:cNvGrpSpPr/>
          <p:nvPr/>
        </p:nvGrpSpPr>
        <p:grpSpPr>
          <a:xfrm>
            <a:off x="259920" y="204840"/>
            <a:ext cx="1085040" cy="1213920"/>
            <a:chOff x="259920" y="204840"/>
            <a:chExt cx="1085040" cy="1213920"/>
          </a:xfrm>
        </p:grpSpPr>
        <p:pic>
          <p:nvPicPr>
            <p:cNvPr id="626" name="object 5" descr=""/>
            <p:cNvPicPr/>
            <p:nvPr/>
          </p:nvPicPr>
          <p:blipFill>
            <a:blip r:embed="rId5"/>
            <a:stretch/>
          </p:blipFill>
          <p:spPr>
            <a:xfrm>
              <a:off x="262440" y="1189800"/>
              <a:ext cx="1933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27" name="object 6" descr=""/>
            <p:cNvPicPr/>
            <p:nvPr/>
          </p:nvPicPr>
          <p:blipFill>
            <a:blip r:embed="rId6"/>
            <a:stretch/>
          </p:blipFill>
          <p:spPr>
            <a:xfrm>
              <a:off x="482760" y="1190880"/>
              <a:ext cx="404640" cy="1011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628" name="object 7"/>
            <p:cNvSpPr/>
            <p:nvPr/>
          </p:nvSpPr>
          <p:spPr>
            <a:xfrm>
              <a:off x="921240" y="1190880"/>
              <a:ext cx="73440" cy="87120"/>
            </a:xfrm>
            <a:custGeom>
              <a:avLst/>
              <a:gdLst/>
              <a:ahLst/>
              <a:rect l="l" t="t" r="r" b="b"/>
              <a:pathLst>
                <a:path w="62230" h="77470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70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29" name="object 8" descr=""/>
            <p:cNvPicPr/>
            <p:nvPr/>
          </p:nvPicPr>
          <p:blipFill>
            <a:blip r:embed="rId7"/>
            <a:stretch/>
          </p:blipFill>
          <p:spPr>
            <a:xfrm>
              <a:off x="1019160" y="1190880"/>
              <a:ext cx="7812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30" name="object 9" descr=""/>
            <p:cNvPicPr/>
            <p:nvPr/>
          </p:nvPicPr>
          <p:blipFill>
            <a:blip r:embed="rId8"/>
            <a:stretch/>
          </p:blipFill>
          <p:spPr>
            <a:xfrm>
              <a:off x="1131480" y="1190880"/>
              <a:ext cx="10080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631" name="object 10"/>
            <p:cNvSpPr/>
            <p:nvPr/>
          </p:nvSpPr>
          <p:spPr>
            <a:xfrm>
              <a:off x="1266120" y="1190880"/>
              <a:ext cx="78840" cy="87120"/>
            </a:xfrm>
            <a:custGeom>
              <a:avLst/>
              <a:gdLst/>
              <a:ahLst/>
              <a:rect l="l" t="t" r="r" b="b"/>
              <a:pathLst>
                <a:path w="66675" h="77470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32" name="object 11" descr=""/>
            <p:cNvPicPr/>
            <p:nvPr/>
          </p:nvPicPr>
          <p:blipFill>
            <a:blip r:embed="rId9"/>
            <a:stretch/>
          </p:blipFill>
          <p:spPr>
            <a:xfrm>
              <a:off x="259920" y="1316160"/>
              <a:ext cx="223560" cy="9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33" name="object 12" descr=""/>
            <p:cNvPicPr/>
            <p:nvPr/>
          </p:nvPicPr>
          <p:blipFill>
            <a:blip r:embed="rId10"/>
            <a:stretch/>
          </p:blipFill>
          <p:spPr>
            <a:xfrm>
              <a:off x="510120" y="1319400"/>
              <a:ext cx="194760" cy="993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34" name="object 13" descr=""/>
            <p:cNvPicPr/>
            <p:nvPr/>
          </p:nvPicPr>
          <p:blipFill>
            <a:blip r:embed="rId11"/>
            <a:stretch/>
          </p:blipFill>
          <p:spPr>
            <a:xfrm>
              <a:off x="761760" y="1318320"/>
              <a:ext cx="378720" cy="8856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35" name="object 14" descr=""/>
            <p:cNvPicPr/>
            <p:nvPr/>
          </p:nvPicPr>
          <p:blipFill>
            <a:blip r:embed="rId12"/>
            <a:stretch/>
          </p:blipFill>
          <p:spPr>
            <a:xfrm>
              <a:off x="116388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636" name="object 15" descr=""/>
            <p:cNvPicPr/>
            <p:nvPr/>
          </p:nvPicPr>
          <p:blipFill>
            <a:blip r:embed="rId13"/>
            <a:stretch/>
          </p:blipFill>
          <p:spPr>
            <a:xfrm>
              <a:off x="1266120" y="1319400"/>
              <a:ext cx="78480" cy="86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637" name="object 16"/>
            <p:cNvSpPr/>
            <p:nvPr/>
          </p:nvSpPr>
          <p:spPr>
            <a:xfrm>
              <a:off x="1274040" y="1166400"/>
              <a:ext cx="64440" cy="9000"/>
            </a:xfrm>
            <a:custGeom>
              <a:avLst/>
              <a:gdLst/>
              <a:ahLst/>
              <a:rect l="l" t="t" r="r" b="b"/>
              <a:pathLst>
                <a:path w="54609" h="8254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638" name="object 17" descr=""/>
            <p:cNvPicPr/>
            <p:nvPr/>
          </p:nvPicPr>
          <p:blipFill>
            <a:blip r:embed="rId14"/>
            <a:stretch/>
          </p:blipFill>
          <p:spPr>
            <a:xfrm>
              <a:off x="270720" y="204840"/>
              <a:ext cx="1063080" cy="867960"/>
            </a:xfrm>
            <a:prstGeom prst="rect">
              <a:avLst/>
            </a:prstGeom>
            <a:ln w="9525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3809</TotalTime>
  <Application>LibreOffice/7.3.5.2$Windows_X86_64 LibreOffice_project/184fe81b8c8c30d8b5082578aee2fed2ea847c01</Application>
  <AppVersion>15.0000</AppVersion>
  <Words>357</Words>
  <Paragraphs>94</Paragraphs>
  <Company>ПФР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2021-02-19T06:17:16Z</dcterms:created>
  <dc:creator>Царева Анна Константиновна</dc:creator>
  <dc:description/>
  <dc:language>ru-RU</dc:language>
  <cp:lastModifiedBy/>
  <cp:lastPrinted>2023-05-16T14:37:39Z</cp:lastPrinted>
  <dcterms:modified xsi:type="dcterms:W3CDTF">2024-07-09T09:37:30Z</dcterms:modified>
  <cp:revision>473</cp:revision>
  <dc:subject/>
  <dc:title>НАИМЕНОВАНИЕ ДЕПАРТАМЕНТА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14</vt:i4>
  </property>
</Properties>
</file>