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notesMasterIdLst>
    <p:notesMasterId r:id="rId70"/>
  </p:notesMasterIdLst>
  <p:sldIdLst>
    <p:sldId id="256" r:id="rId2"/>
    <p:sldId id="257" r:id="rId3"/>
    <p:sldId id="295" r:id="rId4"/>
    <p:sldId id="292" r:id="rId5"/>
    <p:sldId id="272" r:id="rId6"/>
    <p:sldId id="262" r:id="rId7"/>
    <p:sldId id="273" r:id="rId8"/>
    <p:sldId id="263" r:id="rId9"/>
    <p:sldId id="320" r:id="rId10"/>
    <p:sldId id="275" r:id="rId11"/>
    <p:sldId id="276" r:id="rId12"/>
    <p:sldId id="274" r:id="rId13"/>
    <p:sldId id="298" r:id="rId14"/>
    <p:sldId id="317" r:id="rId15"/>
    <p:sldId id="318" r:id="rId16"/>
    <p:sldId id="304" r:id="rId17"/>
    <p:sldId id="277" r:id="rId18"/>
    <p:sldId id="289" r:id="rId19"/>
    <p:sldId id="264" r:id="rId20"/>
    <p:sldId id="326" r:id="rId21"/>
    <p:sldId id="327" r:id="rId22"/>
    <p:sldId id="330" r:id="rId23"/>
    <p:sldId id="299" r:id="rId24"/>
    <p:sldId id="300" r:id="rId25"/>
    <p:sldId id="314" r:id="rId26"/>
    <p:sldId id="315" r:id="rId27"/>
    <p:sldId id="316" r:id="rId28"/>
    <p:sldId id="301" r:id="rId29"/>
    <p:sldId id="310" r:id="rId30"/>
    <p:sldId id="302" r:id="rId31"/>
    <p:sldId id="322" r:id="rId32"/>
    <p:sldId id="307" r:id="rId33"/>
    <p:sldId id="308" r:id="rId34"/>
    <p:sldId id="311" r:id="rId35"/>
    <p:sldId id="309" r:id="rId36"/>
    <p:sldId id="312" r:id="rId37"/>
    <p:sldId id="278" r:id="rId38"/>
    <p:sldId id="282" r:id="rId39"/>
    <p:sldId id="279" r:id="rId40"/>
    <p:sldId id="287" r:id="rId41"/>
    <p:sldId id="328" r:id="rId42"/>
    <p:sldId id="329" r:id="rId43"/>
    <p:sldId id="288" r:id="rId44"/>
    <p:sldId id="280" r:id="rId45"/>
    <p:sldId id="281" r:id="rId46"/>
    <p:sldId id="285" r:id="rId47"/>
    <p:sldId id="286" r:id="rId48"/>
    <p:sldId id="283" r:id="rId49"/>
    <p:sldId id="261" r:id="rId50"/>
    <p:sldId id="291" r:id="rId51"/>
    <p:sldId id="266" r:id="rId52"/>
    <p:sldId id="265" r:id="rId53"/>
    <p:sldId id="284" r:id="rId54"/>
    <p:sldId id="297" r:id="rId55"/>
    <p:sldId id="305" r:id="rId56"/>
    <p:sldId id="306" r:id="rId57"/>
    <p:sldId id="319" r:id="rId58"/>
    <p:sldId id="324" r:id="rId59"/>
    <p:sldId id="325" r:id="rId60"/>
    <p:sldId id="323" r:id="rId61"/>
    <p:sldId id="270" r:id="rId62"/>
    <p:sldId id="271" r:id="rId63"/>
    <p:sldId id="269" r:id="rId64"/>
    <p:sldId id="268" r:id="rId65"/>
    <p:sldId id="267" r:id="rId66"/>
    <p:sldId id="332" r:id="rId67"/>
    <p:sldId id="331" r:id="rId68"/>
    <p:sldId id="258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" initials="С" lastIdx="1" clrIdx="0">
    <p:extLst>
      <p:ext uri="{19B8F6BF-5375-455C-9EA6-DF929625EA0E}">
        <p15:presenceInfo xmlns:p15="http://schemas.microsoft.com/office/powerpoint/2012/main" userId="Серг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7" autoAdjust="0"/>
    <p:restoredTop sz="95529" autoAdjust="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7T11:55:05.994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7AE10-F1F1-426D-BA8F-6C100ACD0F73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18B49-2808-4926-BD45-3255B79EA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4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18B49-2808-4926-BD45-3255B79EA4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1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18B49-2808-4926-BD45-3255B79EA49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2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18B49-2808-4926-BD45-3255B79EA497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8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797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8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2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4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11187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4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45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0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2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4319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5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288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Relationship Id="rId9" Type="http://schemas.openxmlformats.org/officeDocument/2006/relationships/image" Target="../media/image13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7" Type="http://schemas.openxmlformats.org/officeDocument/2006/relationships/image" Target="../media/image144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7" Type="http://schemas.openxmlformats.org/officeDocument/2006/relationships/image" Target="../media/image1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jpeg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jpeg"/><Relationship Id="rId3" Type="http://schemas.openxmlformats.org/officeDocument/2006/relationships/image" Target="../media/image167.jpeg"/><Relationship Id="rId7" Type="http://schemas.openxmlformats.org/officeDocument/2006/relationships/image" Target="../media/image171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6.jpeg"/><Relationship Id="rId4" Type="http://schemas.openxmlformats.org/officeDocument/2006/relationships/image" Target="../media/image175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>
            <a:extLst>
              <a:ext uri="{FF2B5EF4-FFF2-40B4-BE49-F238E27FC236}">
                <a16:creationId xmlns:a16="http://schemas.microsoft.com/office/drawing/2014/main" id="{49BF602B-68C6-DC7C-F82A-064EB6623176}"/>
              </a:ext>
            </a:extLst>
          </p:cNvPr>
          <p:cNvSpPr/>
          <p:nvPr/>
        </p:nvSpPr>
        <p:spPr>
          <a:xfrm>
            <a:off x="2152441" y="1521283"/>
            <a:ext cx="8045373" cy="2655277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4CFBF-CBE2-3318-5952-033B33222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970" y="4648353"/>
            <a:ext cx="9144000" cy="306167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96D7FE-3E7A-7A72-0364-9E193EC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3123" y="5998262"/>
            <a:ext cx="8045373" cy="9185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поддержки добровольчества (волонтерства) МОБУ ДО «ДЮЦ» муниципального образования Ясненский городской округ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BE4D05-F3BF-41A9-39FF-F232BF9A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104" y="1382409"/>
            <a:ext cx="3827728" cy="38226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3384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8AEBB-22E6-8792-A967-0BFD027B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017615-E88D-5FA7-5D78-8A6F15F18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D3220E-7180-6590-F4B3-1737DA1F1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/>
        </p:blipFill>
        <p:spPr bwMode="auto">
          <a:xfrm>
            <a:off x="4338274" y="-52387"/>
            <a:ext cx="7867650" cy="691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701C558-138F-AE06-CE22-9B3905AB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648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2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9C067-72D3-19F5-BE41-85D94654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BB99A-3814-84D0-CC8B-77762B2D6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DE89E79-F983-FC47-BAD0-0820E1BC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8FAF9-410A-2E3B-39C7-BBB3E8EA3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"/>
          <a:stretch/>
        </p:blipFill>
        <p:spPr bwMode="auto">
          <a:xfrm>
            <a:off x="5143500" y="-22202"/>
            <a:ext cx="7048500" cy="69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8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id="{4E1AF9B4-268E-364D-2119-2AC2B9CE98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4A809C44-AD5D-5DE4-6079-1EB816A60A6A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88270-3DC1-8250-FEF6-E16B74B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21" y="2721554"/>
            <a:ext cx="10383355" cy="2865782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по профилактике социально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обусловленных заболеваний</a:t>
            </a:r>
            <a:b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3657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A3EDB732-846C-6A6F-7B1E-69C91B92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61" y="3403401"/>
            <a:ext cx="2595077" cy="346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2FC5C-73FD-94AA-9517-8F20EFED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2ECE88-1794-44FF-D48B-B4221514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71" y="-28810"/>
            <a:ext cx="5186424" cy="69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31D5491-D6DC-1E2D-5741-5F0615FAA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/>
          <a:stretch/>
        </p:blipFill>
        <p:spPr bwMode="auto">
          <a:xfrm>
            <a:off x="3080825" y="-56515"/>
            <a:ext cx="3925446" cy="351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5AB6CFE-ABDB-228B-12C8-9C354087B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34" y="3402481"/>
            <a:ext cx="2606505" cy="34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507E2D4-CAAE-0B2A-3C28-B7D97563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595076" cy="346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3662CB1-30CC-FF36-70CD-5E8038D44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"/>
          <a:stretch/>
        </p:blipFill>
        <p:spPr bwMode="auto">
          <a:xfrm>
            <a:off x="-4422" y="2306"/>
            <a:ext cx="3085247" cy="34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3D06F-40C8-405D-8AB5-AE756B5CF9D7}"/>
              </a:ext>
            </a:extLst>
          </p:cNvPr>
          <p:cNvSpPr txBox="1"/>
          <p:nvPr/>
        </p:nvSpPr>
        <p:spPr>
          <a:xfrm>
            <a:off x="9507503" y="2854968"/>
            <a:ext cx="2848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6B1EB-9809-9DEA-4498-DEC14F244829}"/>
              </a:ext>
            </a:extLst>
          </p:cNvPr>
          <p:cNvSpPr txBox="1"/>
          <p:nvPr/>
        </p:nvSpPr>
        <p:spPr>
          <a:xfrm>
            <a:off x="-98208" y="6620718"/>
            <a:ext cx="11760937" cy="31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"/>
              </a:lnSpc>
            </a:pPr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«Алая ленточка»</a:t>
            </a:r>
          </a:p>
        </p:txBody>
      </p:sp>
    </p:spTree>
    <p:extLst>
      <p:ext uri="{BB962C8B-B14F-4D97-AF65-F5344CB8AC3E}">
        <p14:creationId xmlns:p14="http://schemas.microsoft.com/office/powerpoint/2010/main" val="324531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D4C716-18EC-18DF-5642-899593F43F36}"/>
              </a:ext>
            </a:extLst>
          </p:cNvPr>
          <p:cNvSpPr/>
          <p:nvPr/>
        </p:nvSpPr>
        <p:spPr>
          <a:xfrm>
            <a:off x="-99221" y="-141823"/>
            <a:ext cx="7498642" cy="237969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0EF400EF-FCCD-394A-6992-79FD6ED6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63" y="-117544"/>
            <a:ext cx="5218740" cy="69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17FF4B4-6093-B905-EF2E-0F141346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11" y="1937300"/>
            <a:ext cx="3634493" cy="494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69AA3-EE5C-E6BD-9BCC-DBD4D9AE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221" y="12032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беседы «Как избежать заражения ВИЧ»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A0153E1A-C667-0368-2888-E9348AFAB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7300"/>
            <a:ext cx="3672411" cy="49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0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867A5-18D7-6BD5-48BA-8899D5DF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9E24FF-C2AA-FD94-4CA0-7FA47AED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1BA0EB-E0E8-42C0-997B-6E321B377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8"/>
          <a:stretch/>
        </p:blipFill>
        <p:spPr bwMode="auto">
          <a:xfrm>
            <a:off x="-3" y="-673769"/>
            <a:ext cx="6256424" cy="84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C7BC7BA-7B38-7D61-3DBD-F8385059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1" y="-1075696"/>
            <a:ext cx="5935579" cy="80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7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81240B23-0453-CDF8-D893-F7B6535D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317" y="2827606"/>
            <a:ext cx="5373858" cy="403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EEA405AD-F7B0-3723-22EF-2173D3B1E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78" y="-3420"/>
            <a:ext cx="8390021" cy="70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ECD340D2-2BD9-7001-718C-3BAFDE19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55" y="-56126"/>
            <a:ext cx="4801437" cy="3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75C6B-BE92-8F6D-7CC4-1EE2CF3E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9140" y="-60391"/>
            <a:ext cx="10178322" cy="1492132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борьбы с туберкулёзом</a:t>
            </a:r>
            <a:endParaRPr lang="ru-RU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4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608C9-C166-B0F6-9B40-4137467A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E9F3E-2E4A-3FE6-F8C2-88CFFD28A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IMG_2560">
            <a:extLst>
              <a:ext uri="{FF2B5EF4-FFF2-40B4-BE49-F238E27FC236}">
                <a16:creationId xmlns:a16="http://schemas.microsoft.com/office/drawing/2014/main" id="{5819F275-0AEF-948A-C63B-686572DC2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68" y="-1"/>
            <a:ext cx="7400133" cy="7010401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4402FD-3E65-7F84-9BA6-97B8098E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80826"/>
            <a:ext cx="4791868" cy="35939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410870-BBFC-770B-8159-4A54D6233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0537"/>
            <a:ext cx="4791868" cy="35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8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>
            <a:extLst>
              <a:ext uri="{FF2B5EF4-FFF2-40B4-BE49-F238E27FC236}">
                <a16:creationId xmlns:a16="http://schemas.microsoft.com/office/drawing/2014/main" id="{7B1719CD-DB04-EB4D-E770-0DEA77FD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90" y="0"/>
            <a:ext cx="513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06C26F-87E4-5B14-F845-CD2C9B875AB9}"/>
              </a:ext>
            </a:extLst>
          </p:cNvPr>
          <p:cNvSpPr/>
          <p:nvPr/>
        </p:nvSpPr>
        <p:spPr>
          <a:xfrm>
            <a:off x="7105356" y="5325979"/>
            <a:ext cx="6562518" cy="1700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5201F-2F49-9127-FEC8-5937EF68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7D4F6-E6FA-6761-4E97-A24B5704E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E94AF50-3F27-7C75-88C9-7890A12D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554"/>
            <a:ext cx="2465482" cy="32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8C2E8C43-C215-054A-26E4-70AC2DF71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"/>
          <a:stretch/>
        </p:blipFill>
        <p:spPr bwMode="auto">
          <a:xfrm>
            <a:off x="0" y="-31037"/>
            <a:ext cx="2152358" cy="3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75A9A65B-585F-EA69-F9FB-70BF873B4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02" y="4739"/>
            <a:ext cx="5127254" cy="68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41C141-72F6-1398-5DF5-3D3A75C388B5}"/>
              </a:ext>
            </a:extLst>
          </p:cNvPr>
          <p:cNvSpPr txBox="1"/>
          <p:nvPr/>
        </p:nvSpPr>
        <p:spPr>
          <a:xfrm>
            <a:off x="3950369" y="4657231"/>
            <a:ext cx="83779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7200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«Меняю сигарету на конфету»</a:t>
            </a:r>
            <a:endParaRPr lang="ru-RU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7364D-6415-7F87-0259-4013F1078638}"/>
              </a:ext>
            </a:extLst>
          </p:cNvPr>
          <p:cNvSpPr txBox="1"/>
          <p:nvPr/>
        </p:nvSpPr>
        <p:spPr>
          <a:xfrm>
            <a:off x="9553858" y="-139639"/>
            <a:ext cx="539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3519847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53014769-CB56-2D90-D739-EF838D01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948" y="-31242"/>
            <a:ext cx="4012135" cy="307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07E6B2-5D81-9D64-C276-C35ACDA78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7" b="61"/>
          <a:stretch/>
        </p:blipFill>
        <p:spPr>
          <a:xfrm>
            <a:off x="5876910" y="2913331"/>
            <a:ext cx="6474524" cy="39559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E3C21B-B5D0-801B-3D37-333652440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321"/>
            <a:ext cx="6359174" cy="43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0E276E-4E2F-6B99-6131-6F3E28891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694" y="-21612"/>
            <a:ext cx="4352255" cy="29445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298389-5292-4666-F721-D81463BBF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1242"/>
            <a:ext cx="3873642" cy="2944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7025F4-C40B-2850-9992-5F3172A7DF02}"/>
              </a:ext>
            </a:extLst>
          </p:cNvPr>
          <p:cNvSpPr txBox="1"/>
          <p:nvPr/>
        </p:nvSpPr>
        <p:spPr>
          <a:xfrm>
            <a:off x="-167680" y="2796751"/>
            <a:ext cx="8226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«День Трезвости»</a:t>
            </a:r>
          </a:p>
        </p:txBody>
      </p:sp>
    </p:spTree>
    <p:extLst>
      <p:ext uri="{BB962C8B-B14F-4D97-AF65-F5344CB8AC3E}">
        <p14:creationId xmlns:p14="http://schemas.microsoft.com/office/powerpoint/2010/main" val="318901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виток: вертикальный 4">
            <a:extLst>
              <a:ext uri="{FF2B5EF4-FFF2-40B4-BE49-F238E27FC236}">
                <a16:creationId xmlns:a16="http://schemas.microsoft.com/office/drawing/2014/main" id="{DAF1E907-35A3-8713-91B2-925BAC9E59C6}"/>
              </a:ext>
            </a:extLst>
          </p:cNvPr>
          <p:cNvSpPr/>
          <p:nvPr/>
        </p:nvSpPr>
        <p:spPr>
          <a:xfrm>
            <a:off x="2247532" y="2228451"/>
            <a:ext cx="8121870" cy="3964531"/>
          </a:xfrm>
          <a:prstGeom prst="verticalScroll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3EC64-95D1-5B2B-868B-339C562E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357" y="386064"/>
            <a:ext cx="9378221" cy="2334439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добровольцев (волонтёров) нашего ресурсного центра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5C6E7-D0C9-7ACF-716D-CF317BB5C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927" y="2862298"/>
            <a:ext cx="6378020" cy="3590457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«Дорогою добра» ГАПОУ «ГТТ»</a:t>
            </a:r>
          </a:p>
          <a:p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«Новое поколение» ДО «ДЮЦ»</a:t>
            </a:r>
          </a:p>
          <a:p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«Доброю дорогой детства» МОБУ «СОШ № 3» </a:t>
            </a:r>
          </a:p>
          <a:p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«Большие сердцем» МБУ ДС «Золотой ключик»</a:t>
            </a:r>
          </a:p>
          <a:p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«Волонтёры культуры» </a:t>
            </a:r>
          </a:p>
          <a:p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«Волонтёры медики»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ГБУЗ «ВТМБ»</a:t>
            </a:r>
          </a:p>
          <a:p>
            <a:pPr marL="0" indent="0"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43186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1B25B12E-9ADD-3087-9E5A-21D7B25B7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3"/>
          <a:stretch/>
        </p:blipFill>
        <p:spPr bwMode="auto">
          <a:xfrm>
            <a:off x="0" y="-11808"/>
            <a:ext cx="6898105" cy="41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82256C2D-6583-5A4F-DB8A-3C677AFF1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" b="16"/>
          <a:stretch/>
        </p:blipFill>
        <p:spPr bwMode="auto">
          <a:xfrm>
            <a:off x="-16043" y="2735945"/>
            <a:ext cx="7042485" cy="41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280D26C7-967D-1120-7286-1222953E3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"/>
          <a:stretch/>
        </p:blipFill>
        <p:spPr bwMode="auto">
          <a:xfrm>
            <a:off x="6877110" y="0"/>
            <a:ext cx="5314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C9EAA-2328-1A8C-1F6F-E1A7CC31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949" y="5000911"/>
            <a:ext cx="10178322" cy="20897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профилактическое мероприятие «Ребенок-пешеход!»</a:t>
            </a:r>
            <a:endParaRPr lang="ru-RU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4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04D80-BB31-B381-E4CC-053F7660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E6F53-332A-F4CB-96D8-9FBA9518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CAFE5DB-5E24-90B7-4887-127B76B4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57011" cy="37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5BEB9B01-6C90-F9AE-F6F2-B024A669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74" y="-1"/>
            <a:ext cx="9184497" cy="688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50CC7C45-271A-BB8D-DF7A-AA5AA51A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266"/>
            <a:ext cx="5133474" cy="3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8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7B217-A241-1AA0-575B-F870BE30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5E012A-BF18-BCFF-5CA6-09EFC76EA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511F770A-4A56-DBBE-1B31-354AF45D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7"/>
            <a:ext cx="706755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B7282EFB-F597-992D-CB59-C9D09A5B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12" y="-370173"/>
            <a:ext cx="3996331" cy="29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FFE303D7-0F01-EE2A-B270-CD8637B3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708"/>
            <a:ext cx="3183612" cy="23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8D45714B-3024-21FB-6055-2ECA1E235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1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id="{FDA73F36-EF49-C1BF-7F20-DB2C234050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162765FA-6691-D2BD-7DCD-D8405D99FE1A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BCA20-CBD2-E395-D685-199D4995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80" y="2956773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Очищение водоёма</a:t>
            </a:r>
          </a:p>
        </p:txBody>
      </p:sp>
    </p:spTree>
    <p:extLst>
      <p:ext uri="{BB962C8B-B14F-4D97-AF65-F5344CB8AC3E}">
        <p14:creationId xmlns:p14="http://schemas.microsoft.com/office/powerpoint/2010/main" val="2191351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8866F-9F40-7AE4-8B98-0A68A35F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220E5-B7B4-62FB-7BF3-B16BAE669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886B19-4B1A-2AA2-EA4F-B56BCF70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29" y="3096126"/>
            <a:ext cx="4223209" cy="37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50A9B92-70A2-E838-3B3B-4CFD7878C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77" y="2130673"/>
            <a:ext cx="24574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FA7C1E0-89D0-5A1A-FD72-5D320EE7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0" y="3850293"/>
            <a:ext cx="226695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936779D-5BDD-7428-9E0B-70B35DE5E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66" y="-178461"/>
            <a:ext cx="2206740" cy="29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5B2F0AD-509B-40BD-AED6-3CDF437D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36" y="0"/>
            <a:ext cx="2620194" cy="3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06C58DCD-FC59-0CFC-B4B6-81B5BE2C8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0" y="1149"/>
            <a:ext cx="5395163" cy="40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CD109573-45B0-1E71-D0D6-221A1D252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53" y="2542156"/>
            <a:ext cx="5766447" cy="43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D367B59-5C0B-5232-CB17-303CD976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24" y="-138441"/>
            <a:ext cx="2010448" cy="268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17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737854FC-6B32-7531-C3E0-D166FC7FD7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ешение 5">
            <a:extLst>
              <a:ext uri="{FF2B5EF4-FFF2-40B4-BE49-F238E27FC236}">
                <a16:creationId xmlns:a16="http://schemas.microsoft.com/office/drawing/2014/main" id="{0C342822-A244-B4F9-C1E4-DF72A1B9D15A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CDEBB-F55C-3801-C510-C39500E7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8" y="2276475"/>
            <a:ext cx="10178322" cy="2305049"/>
          </a:xfrm>
        </p:spPr>
        <p:txBody>
          <a:bodyPr>
            <a:noAutofit/>
          </a:bodyPr>
          <a:lstStyle/>
          <a:p>
            <a:pPr algn="ctr"/>
            <a:r>
              <a:rPr lang="ru-RU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br>
              <a:rPr lang="ru-RU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«Зелёная Россия»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42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8DBEC-CDAD-1124-9C88-C1F49B83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ED076C-56EE-DF3E-BD9A-9EB196F4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BF4CF5C5-0B94-077B-4C80-A63AD9D3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63" y="2157910"/>
            <a:ext cx="6340837" cy="47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8A1DB8E-3639-237E-C8E9-0F52FFDEF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"/>
          <a:stretch/>
        </p:blipFill>
        <p:spPr bwMode="auto">
          <a:xfrm>
            <a:off x="-1" y="0"/>
            <a:ext cx="5932321" cy="69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29DADE0F-CF06-0E76-8FE9-EF21A9459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"/>
          <a:stretch/>
        </p:blipFill>
        <p:spPr bwMode="auto">
          <a:xfrm>
            <a:off x="5910010" y="-129135"/>
            <a:ext cx="6281990" cy="32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CE3A56-5662-90BA-D11C-3E52430A19D9}"/>
              </a:ext>
            </a:extLst>
          </p:cNvPr>
          <p:cNvSpPr txBox="1"/>
          <p:nvPr/>
        </p:nvSpPr>
        <p:spPr>
          <a:xfrm>
            <a:off x="-114856" y="-127750"/>
            <a:ext cx="369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202416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F27D42FF-126F-7C71-A898-DE83D1D4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3900488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7B80B-EEC2-6C0B-9F17-27D0606C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E7E8F-000B-9062-797B-FA0D09EB4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7D9C3-CFD4-6FBD-AC42-DFDF36CEB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6" y="0"/>
            <a:ext cx="513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F15B8F9-FE6A-5D39-7251-72EE8F355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"/>
          <a:stretch/>
        </p:blipFill>
        <p:spPr bwMode="auto">
          <a:xfrm>
            <a:off x="1" y="0"/>
            <a:ext cx="7083426" cy="28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782AC2B-E874-9F80-18BF-6B524FC5D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9" y="2869087"/>
            <a:ext cx="3163888" cy="42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2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id="{2C7F1325-BAAE-D6B1-A56A-4CF545CCD1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D720BC30-07F2-AB57-2C38-7EF046CF99B6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5440D-4C19-7285-5853-E9BC73DA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041179"/>
            <a:ext cx="10178322" cy="149213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«Забота»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BC7B6-30AB-18C7-ED7F-22361ADE4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6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9A358D-E98C-55E1-7BC0-4D11DFB4A0DB}"/>
              </a:ext>
            </a:extLst>
          </p:cNvPr>
          <p:cNvSpPr/>
          <p:nvPr/>
        </p:nvSpPr>
        <p:spPr>
          <a:xfrm>
            <a:off x="7859151" y="-35222"/>
            <a:ext cx="4332849" cy="1434038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8505C-CDA7-20C0-D15F-605CB5C89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59627DB4-B5D2-8096-9F0A-7A9FA4C4D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"/>
          <a:stretch/>
        </p:blipFill>
        <p:spPr bwMode="auto">
          <a:xfrm>
            <a:off x="7859151" y="1322525"/>
            <a:ext cx="4332849" cy="55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B45907D-059F-1E8D-14BF-15AE305BF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 bwMode="auto">
          <a:xfrm>
            <a:off x="0" y="0"/>
            <a:ext cx="82155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4E10DB-DE8D-D565-967D-CDAE841F8248}"/>
              </a:ext>
            </a:extLst>
          </p:cNvPr>
          <p:cNvSpPr txBox="1"/>
          <p:nvPr/>
        </p:nvSpPr>
        <p:spPr>
          <a:xfrm>
            <a:off x="8974844" y="67999"/>
            <a:ext cx="3685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212608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id="{B29095C1-5930-194E-10B0-0AE6D22B90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19FF22F4-25F2-F989-2E99-C1B2D1C17876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99A6C-76F6-57A8-E3FD-4475B361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8" y="2900502"/>
            <a:ext cx="10178322" cy="149213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взаимопомощи </a:t>
            </a:r>
            <a:b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69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56AD2E32-8E74-8C4E-ECDC-833CF1F2B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/>
          <a:stretch/>
        </p:blipFill>
        <p:spPr bwMode="auto">
          <a:xfrm>
            <a:off x="9052713" y="0"/>
            <a:ext cx="3139287" cy="268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88F8CE1-D5AA-EEFD-F914-3D3065428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" r="-36" b="44"/>
          <a:stretch/>
        </p:blipFill>
        <p:spPr bwMode="auto">
          <a:xfrm>
            <a:off x="8301531" y="2647292"/>
            <a:ext cx="3890469" cy="41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80B9BC0-4F80-0D39-3EFB-631EA121C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" y="-14069"/>
            <a:ext cx="4677097" cy="35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D3548-AA60-F751-8263-9DA55585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501E68A1-5300-2B36-D552-DD72DA7A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" y="3493755"/>
            <a:ext cx="4505580" cy="337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FAF3847C-B85F-6AC7-C62C-7F624F643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4506281" y="0"/>
            <a:ext cx="4546432" cy="35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390768C4-28DC-269B-FB15-5C520B7A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2" y="3483712"/>
            <a:ext cx="4551051" cy="339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36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272BF-617D-7447-9602-05A6B7FE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7EAD6-8B34-1691-2CAF-121EF1692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16FCC0-FA7A-027A-C162-D53D6A79D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50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51EE5515-8A02-FAAF-F3C2-C39CC6CEF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"/>
          <a:stretch/>
        </p:blipFill>
        <p:spPr bwMode="auto">
          <a:xfrm>
            <a:off x="0" y="0"/>
            <a:ext cx="7048500" cy="68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8BF62-F5AB-96FE-E5B5-9A6B7009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7E748-9946-5978-D361-F237396A1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58E0137-109E-E2B0-4865-19BDE8B8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C896B-E710-45A1-9250-F84AD9EE8A0B}"/>
              </a:ext>
            </a:extLst>
          </p:cNvPr>
          <p:cNvSpPr txBox="1"/>
          <p:nvPr/>
        </p:nvSpPr>
        <p:spPr>
          <a:xfrm>
            <a:off x="-108728" y="5719047"/>
            <a:ext cx="6147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1073521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id="{90E17A16-304C-73FE-6FB3-DA90B16F6F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C9BD1940-26E8-5482-E088-D58F5901A6AE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FCF3D-B0AD-7993-4DD1-18072B12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229" y="2830164"/>
            <a:ext cx="10178322" cy="1492132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пионерии</a:t>
            </a:r>
          </a:p>
        </p:txBody>
      </p:sp>
    </p:spTree>
    <p:extLst>
      <p:ext uri="{BB962C8B-B14F-4D97-AF65-F5344CB8AC3E}">
        <p14:creationId xmlns:p14="http://schemas.microsoft.com/office/powerpoint/2010/main" val="243121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85BD8-9985-A220-E8CB-9C082A52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276341-0242-1059-F242-63CD0999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19" y="14825"/>
            <a:ext cx="3274256" cy="43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98217B-9FAA-EFE5-EFEF-A79CBC5C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61" y="3634433"/>
            <a:ext cx="2718848" cy="36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7326191-D66C-ADF9-7573-3866D0E8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106" y="-283234"/>
            <a:ext cx="2417272" cy="32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0AA57F6-F554-63B3-61BB-9A04037CA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143500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4EFB4A1-7282-841F-D2B9-CDD0D861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14" y="-684114"/>
            <a:ext cx="2745091" cy="36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D2C5585-BA2A-CE92-694A-FF4F5C796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/>
          <a:stretch/>
        </p:blipFill>
        <p:spPr bwMode="auto">
          <a:xfrm>
            <a:off x="7048500" y="2835477"/>
            <a:ext cx="5143500" cy="40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06DF99-43A8-6356-77AD-01DC99106CA2}"/>
              </a:ext>
            </a:extLst>
          </p:cNvPr>
          <p:cNvSpPr txBox="1"/>
          <p:nvPr/>
        </p:nvSpPr>
        <p:spPr>
          <a:xfrm>
            <a:off x="-105732" y="5732953"/>
            <a:ext cx="4617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1941335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02E19-50F5-ED8C-F8CF-95A1AA09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752FAF-A998-04F6-36D1-767F8779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9FB66E84-A4A9-BE59-6E3C-91D6D8AD0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/>
          <a:stretch/>
        </p:blipFill>
        <p:spPr bwMode="auto">
          <a:xfrm>
            <a:off x="-7100" y="0"/>
            <a:ext cx="7521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F5292686-3C4B-A9D2-CA6F-2066DFBD6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 bwMode="auto">
          <a:xfrm>
            <a:off x="7514577" y="-57776"/>
            <a:ext cx="4677423" cy="69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642BD-9BED-E02C-886B-005AAD99C53B}"/>
              </a:ext>
            </a:extLst>
          </p:cNvPr>
          <p:cNvSpPr txBox="1"/>
          <p:nvPr/>
        </p:nvSpPr>
        <p:spPr>
          <a:xfrm>
            <a:off x="9528877" y="-201738"/>
            <a:ext cx="311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1485982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3465-1214-034B-95BE-622D8726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AB2245-7D9A-6566-2C04-91C2A939A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D953C03-C001-9DC4-03BA-9F9BEA598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 b="2"/>
          <a:stretch/>
        </p:blipFill>
        <p:spPr bwMode="auto">
          <a:xfrm>
            <a:off x="0" y="-323850"/>
            <a:ext cx="12192000" cy="75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решение 5">
            <a:extLst>
              <a:ext uri="{FF2B5EF4-FFF2-40B4-BE49-F238E27FC236}">
                <a16:creationId xmlns:a16="http://schemas.microsoft.com/office/drawing/2014/main" id="{6B854245-AD51-59BD-0A96-47E6AC3B6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ешение 6">
            <a:extLst>
              <a:ext uri="{FF2B5EF4-FFF2-40B4-BE49-F238E27FC236}">
                <a16:creationId xmlns:a16="http://schemas.microsoft.com/office/drawing/2014/main" id="{1907E61D-6266-48FD-3DDD-B9CD542AB7F0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9063F-DEBA-B7F8-36EF-3D1795C7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039734"/>
            <a:ext cx="10178322" cy="239891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6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br>
              <a:rPr lang="ru-RU" sz="6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«Георгиевская ленточка»</a:t>
            </a:r>
            <a:br>
              <a:rPr lang="ru-RU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449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9A4AC-7A59-E7E8-1191-53B2CEFC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1C2A7-A6A9-FC3C-810E-F3EC062E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AC2AD65-00F7-08C7-C06D-0BA4F5B6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9485A4C-49E9-CF84-30A7-0CE00CEF5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4933950" y="0"/>
            <a:ext cx="7258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90BFCA-A9C1-1274-46D0-4D19AB25B70A}"/>
              </a:ext>
            </a:extLst>
          </p:cNvPr>
          <p:cNvSpPr txBox="1"/>
          <p:nvPr/>
        </p:nvSpPr>
        <p:spPr>
          <a:xfrm>
            <a:off x="9251854" y="-141643"/>
            <a:ext cx="3052690" cy="17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320956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Ksg029\AppData\Local\Microsoft\Windows\Temporary Internet Files\Content.Word\PHOTO-2021-05-07-14-27-52.jpg">
            <a:extLst>
              <a:ext uri="{FF2B5EF4-FFF2-40B4-BE49-F238E27FC236}">
                <a16:creationId xmlns:a16="http://schemas.microsoft.com/office/drawing/2014/main" id="{59A19CC2-B9B8-739E-7A04-415484F122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81" y="3883041"/>
            <a:ext cx="4129526" cy="302961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A20DE-2240-0633-C2E3-5501D4A2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72B9E0-BB6F-BBAF-3F4F-672E0D736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PHOTO-2021-05-03-16-47-26">
            <a:extLst>
              <a:ext uri="{FF2B5EF4-FFF2-40B4-BE49-F238E27FC236}">
                <a16:creationId xmlns:a16="http://schemas.microsoft.com/office/drawing/2014/main" id="{F1E64910-58FA-76FC-F874-A6B988890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-799"/>
            <a:ext cx="4591050" cy="38838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HOTO-2021-05-07-14-27-34">
            <a:extLst>
              <a:ext uri="{FF2B5EF4-FFF2-40B4-BE49-F238E27FC236}">
                <a16:creationId xmlns:a16="http://schemas.microsoft.com/office/drawing/2014/main" id="{2715C9BE-9D0C-8C56-EBF9-F70BD6917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 b="8"/>
          <a:stretch/>
        </p:blipFill>
        <p:spPr bwMode="auto">
          <a:xfrm>
            <a:off x="1" y="0"/>
            <a:ext cx="4724400" cy="344444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HOTO-2021-05-03-16-47-26">
            <a:extLst>
              <a:ext uri="{FF2B5EF4-FFF2-40B4-BE49-F238E27FC236}">
                <a16:creationId xmlns:a16="http://schemas.microsoft.com/office/drawing/2014/main" id="{22FCAF6B-0A0D-FDD9-BD96-E86F3E903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"/>
          <a:stretch/>
        </p:blipFill>
        <p:spPr bwMode="auto">
          <a:xfrm>
            <a:off x="4334957" y="0"/>
            <a:ext cx="3259548" cy="38838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HOTO-2021-05-03-16-47-26">
            <a:extLst>
              <a:ext uri="{FF2B5EF4-FFF2-40B4-BE49-F238E27FC236}">
                <a16:creationId xmlns:a16="http://schemas.microsoft.com/office/drawing/2014/main" id="{8A6AF4C1-A20F-B97B-80F9-ADE291F7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4" y="3444443"/>
            <a:ext cx="3738967" cy="346821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-2021-05-03-16-49-55">
            <a:extLst>
              <a:ext uri="{FF2B5EF4-FFF2-40B4-BE49-F238E27FC236}">
                <a16:creationId xmlns:a16="http://schemas.microsoft.com/office/drawing/2014/main" id="{C9EFA81D-C46E-8040-A905-B302F1E69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"/>
          <a:stretch/>
        </p:blipFill>
        <p:spPr bwMode="auto">
          <a:xfrm>
            <a:off x="3713473" y="2256902"/>
            <a:ext cx="4548354" cy="465575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6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7BA9751-E355-88D0-4D26-CDD945DA9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5212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76B804A2-3FF4-EE5E-2600-2B5A76C2B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 bwMode="auto">
          <a:xfrm>
            <a:off x="5655210" y="1634"/>
            <a:ext cx="6536790" cy="69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413E62-0C4C-82C6-1CB2-CE63487882DF}"/>
              </a:ext>
            </a:extLst>
          </p:cNvPr>
          <p:cNvSpPr/>
          <p:nvPr/>
        </p:nvSpPr>
        <p:spPr>
          <a:xfrm>
            <a:off x="0" y="5879592"/>
            <a:ext cx="9689432" cy="777882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C5011-9204-6EBB-A626-8393BEA4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DEB15-1ADC-1CFF-3A2C-C3CF2EBC6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7EFAF-1E24-87F0-FDD9-35F9788FE9DC}"/>
              </a:ext>
            </a:extLst>
          </p:cNvPr>
          <p:cNvSpPr txBox="1"/>
          <p:nvPr/>
        </p:nvSpPr>
        <p:spPr>
          <a:xfrm>
            <a:off x="-96252" y="5466117"/>
            <a:ext cx="1259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омощь в проведении вакцинации населения от коронавирусной инфекции</a:t>
            </a:r>
            <a:endParaRPr lang="ru-RU" sz="4800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97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DA299-93DD-3DAA-D3AA-ACFFFF42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16F8A-530C-A9E9-0DC9-1EDA3887F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3D1D834D-3367-6F5A-C489-83E41A582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FE3FA559-CB13-C0B8-4F6E-7F6B06CB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9F1292EA-9156-486A-13AB-8257AF820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/>
          <a:stretch/>
        </p:blipFill>
        <p:spPr bwMode="auto">
          <a:xfrm>
            <a:off x="4169174" y="0"/>
            <a:ext cx="4908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F12DB33E-3825-DD18-5634-47643AE2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18" y="4173334"/>
            <a:ext cx="3579553" cy="26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>
            <a:extLst>
              <a:ext uri="{FF2B5EF4-FFF2-40B4-BE49-F238E27FC236}">
                <a16:creationId xmlns:a16="http://schemas.microsoft.com/office/drawing/2014/main" id="{AAF690BF-DED2-2EE8-46B1-43D7CEF9D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47" y="0"/>
            <a:ext cx="3579553" cy="41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DA5258-581B-B3B5-CC2D-8F4A65E2663B}"/>
              </a:ext>
            </a:extLst>
          </p:cNvPr>
          <p:cNvSpPr txBox="1"/>
          <p:nvPr/>
        </p:nvSpPr>
        <p:spPr>
          <a:xfrm>
            <a:off x="6854489" y="-138673"/>
            <a:ext cx="3399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4106954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A9979-6611-3630-5843-BA221788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DE48FB-2D08-9D1A-0675-830D912DC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DC709A9-B976-F0CB-F8E8-130E17FD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40" y="-12191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E420A95B-8FFB-6F1A-1289-6AF9AE3D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53" y="-82620"/>
            <a:ext cx="7164461" cy="471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AE1C4D3D-F25A-6F9D-791A-716E3804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36" y="3495734"/>
            <a:ext cx="7154886" cy="47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49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45C7F-6734-2C55-78C3-FB413302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88D52-B68F-EB6C-8EA7-DCF9F9A41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D11EA87-AEBD-EB5A-D0AF-0F8648F66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"/>
          <a:stretch/>
        </p:blipFill>
        <p:spPr bwMode="auto">
          <a:xfrm>
            <a:off x="-27515" y="-41311"/>
            <a:ext cx="12219515" cy="68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51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DA299-93DD-3DAA-D3AA-ACFFFF42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16F8A-530C-A9E9-0DC9-1EDA3887F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0F496FC-BD47-8DE0-5241-ED94843E8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"/>
          <a:stretch/>
        </p:blipFill>
        <p:spPr bwMode="auto">
          <a:xfrm>
            <a:off x="-1" y="-75377"/>
            <a:ext cx="3073867" cy="40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EBE3DEA-DC47-A8AE-221C-61373434E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79" y="-11374"/>
            <a:ext cx="9175422" cy="68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56BBADF3-D6D5-18E6-39EE-A795C16A8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 b="48"/>
          <a:stretch/>
        </p:blipFill>
        <p:spPr bwMode="auto">
          <a:xfrm>
            <a:off x="0" y="3516080"/>
            <a:ext cx="3028542" cy="35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73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id="{536925FD-50BC-550C-84C0-5E4242D08B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6698AA58-64C8-BC45-67FD-9B412DD089B0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CDFCE-4977-8A81-8BDF-21490B3C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8" y="2935084"/>
            <a:ext cx="10178322" cy="20058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 ПОДВИГ НЕ ЗАБЫТ, ВАША СЛАВА БУДЕТ ВЕЧНОЙ!</a:t>
            </a:r>
            <a:br>
              <a:rPr lang="ru-RU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655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10DFE90E-5AEA-1206-5233-E5016BC87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"/>
          <a:stretch/>
        </p:blipFill>
        <p:spPr bwMode="auto">
          <a:xfrm>
            <a:off x="8368572" y="-70387"/>
            <a:ext cx="3823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871BE-E082-57E5-7B80-A790C33F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4FA7C-CC04-BA00-E48E-C620FD935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HOTO-2021-05-08-15-33-59">
            <a:extLst>
              <a:ext uri="{FF2B5EF4-FFF2-40B4-BE49-F238E27FC236}">
                <a16:creationId xmlns:a16="http://schemas.microsoft.com/office/drawing/2014/main" id="{64281DA1-FEA1-D03C-920C-C4902B0B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0387"/>
            <a:ext cx="4736114" cy="331949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Ksg029\AppData\Local\Microsoft\Windows\Temporary Internet Files\Content.Word\PHOTO-2021-05-08-15-33-59.jpg">
            <a:extLst>
              <a:ext uri="{FF2B5EF4-FFF2-40B4-BE49-F238E27FC236}">
                <a16:creationId xmlns:a16="http://schemas.microsoft.com/office/drawing/2014/main" id="{ED5F0565-FD89-97FF-66FA-D3B31095E5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11" y="-78429"/>
            <a:ext cx="5055587" cy="3342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4" descr="PHOTO-2021-05-08-15-20-52">
            <a:extLst>
              <a:ext uri="{FF2B5EF4-FFF2-40B4-BE49-F238E27FC236}">
                <a16:creationId xmlns:a16="http://schemas.microsoft.com/office/drawing/2014/main" id="{3AC9B639-A64D-83B2-16D3-F8CEB411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64410"/>
            <a:ext cx="5246445" cy="359359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HOTO-2021-05-08-15-20-52">
            <a:extLst>
              <a:ext uri="{FF2B5EF4-FFF2-40B4-BE49-F238E27FC236}">
                <a16:creationId xmlns:a16="http://schemas.microsoft.com/office/drawing/2014/main" id="{9EE3C256-D446-9633-6C13-1ABC4378C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"/>
          <a:stretch/>
        </p:blipFill>
        <p:spPr bwMode="auto">
          <a:xfrm>
            <a:off x="4736113" y="3220124"/>
            <a:ext cx="5055586" cy="36378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DFB38-A75C-B76F-ADC2-C86317658489}"/>
              </a:ext>
            </a:extLst>
          </p:cNvPr>
          <p:cNvSpPr txBox="1"/>
          <p:nvPr/>
        </p:nvSpPr>
        <p:spPr>
          <a:xfrm>
            <a:off x="9509441" y="-217781"/>
            <a:ext cx="3263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864026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61FAFE6-9107-6E4F-21D5-9F3E8F73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4419"/>
            <a:ext cx="7086599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AA76637F-42B3-CAC0-0D10-78413588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1888"/>
            <a:ext cx="43053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08C6651C-D5A2-71BB-7102-BE4FCC67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16" y="0"/>
            <a:ext cx="5168884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EB9F82B2-A24A-8FA0-F3B8-ADB86FC0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16" y="3218196"/>
            <a:ext cx="4895850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128132-7EA2-42D5-6E10-EEDB9292BA4E}"/>
              </a:ext>
            </a:extLst>
          </p:cNvPr>
          <p:cNvSpPr txBox="1"/>
          <p:nvPr/>
        </p:nvSpPr>
        <p:spPr>
          <a:xfrm>
            <a:off x="8149389" y="-159311"/>
            <a:ext cx="4154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2022 г. </a:t>
            </a:r>
          </a:p>
        </p:txBody>
      </p:sp>
    </p:spTree>
    <p:extLst>
      <p:ext uri="{BB962C8B-B14F-4D97-AF65-F5344CB8AC3E}">
        <p14:creationId xmlns:p14="http://schemas.microsoft.com/office/powerpoint/2010/main" val="4207173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1CD82-589D-2BE0-99EC-A77003CB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E728-5635-1EB6-5605-326C702D2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34E3597-BD4A-1E2E-1F65-1DA797986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28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E6A835B0-D4A1-6D24-8490-1DE0F33C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1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9D0DCA6D-7DDA-E6B2-419C-7BE6EC45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A08DF-C890-238A-0AA3-191D25537E08}"/>
              </a:ext>
            </a:extLst>
          </p:cNvPr>
          <p:cNvSpPr txBox="1"/>
          <p:nvPr/>
        </p:nvSpPr>
        <p:spPr>
          <a:xfrm>
            <a:off x="9505252" y="-136046"/>
            <a:ext cx="330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016248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id="{1FB015B4-D796-2B4B-481C-A8A5863BD7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89233C3E-6253-2E99-1E20-5FCE2E6F28A2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8BF76-85C6-69B5-96F8-77E7BEC3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8" y="2965568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Памятные даты</a:t>
            </a:r>
          </a:p>
        </p:txBody>
      </p:sp>
    </p:spTree>
    <p:extLst>
      <p:ext uri="{BB962C8B-B14F-4D97-AF65-F5344CB8AC3E}">
        <p14:creationId xmlns:p14="http://schemas.microsoft.com/office/powerpoint/2010/main" val="1797706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E4E43A-4C24-BB88-B43E-25D3ABDC3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1956"/>
            <a:ext cx="9143999" cy="69099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46C128-7D74-E0F7-3F3A-CB6C272A1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534" y="-51956"/>
            <a:ext cx="5182466" cy="69099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00B38-504B-067D-D892-54B61844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0" y="195349"/>
            <a:ext cx="7084215" cy="1492132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tx1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«Блокадный хлеб»</a:t>
            </a:r>
            <a:endParaRPr lang="ru-RU" b="1" dirty="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240D3-B70B-7D38-F427-60399FD3A854}"/>
              </a:ext>
            </a:extLst>
          </p:cNvPr>
          <p:cNvSpPr txBox="1"/>
          <p:nvPr/>
        </p:nvSpPr>
        <p:spPr>
          <a:xfrm>
            <a:off x="9521776" y="5786138"/>
            <a:ext cx="2869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48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ешение 2">
            <a:extLst>
              <a:ext uri="{FF2B5EF4-FFF2-40B4-BE49-F238E27FC236}">
                <a16:creationId xmlns:a16="http://schemas.microsoft.com/office/drawing/2014/main" id="{39039E10-542D-A43E-21F9-45BF1E4DAA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F26C29EB-7D6A-5B94-424D-66674412553D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6A500-115F-2DD4-438F-902D8D3C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448" y="2696931"/>
            <a:ext cx="8457104" cy="2073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b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территории</a:t>
            </a:r>
            <a:b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42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>
            <a:extLst>
              <a:ext uri="{FF2B5EF4-FFF2-40B4-BE49-F238E27FC236}">
                <a16:creationId xmlns:a16="http://schemas.microsoft.com/office/drawing/2014/main" id="{A6ED5AF9-B822-DBEF-6AE2-483127810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575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3471A-93C9-8063-EF27-52831E92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7D635-E220-5B05-0532-33CC8276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B6AA759-1959-84C4-A8E2-743390964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92DEFEF9-F802-02E3-749F-F47E87F4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621220"/>
            <a:ext cx="5334001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83632-96D9-6B6B-8A0D-506FA75F24DD}"/>
              </a:ext>
            </a:extLst>
          </p:cNvPr>
          <p:cNvSpPr txBox="1"/>
          <p:nvPr/>
        </p:nvSpPr>
        <p:spPr>
          <a:xfrm>
            <a:off x="-89263" y="-142218"/>
            <a:ext cx="2808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2219972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E49602-0E2A-A607-BEA5-235196F6088E}"/>
              </a:ext>
            </a:extLst>
          </p:cNvPr>
          <p:cNvSpPr/>
          <p:nvPr/>
        </p:nvSpPr>
        <p:spPr>
          <a:xfrm>
            <a:off x="-119922" y="0"/>
            <a:ext cx="5796822" cy="1574292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8BE81C-2A21-50D8-B677-68D123D2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56" y="0"/>
            <a:ext cx="7756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3C4E3-81DC-8E1C-8990-EE4F52F3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922" y="0"/>
            <a:ext cx="7295422" cy="157429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br>
              <a:rPr lang="ru-RU" sz="6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«Капля жизни»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A46120-FE2B-5751-0E42-01725060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" y="1574292"/>
            <a:ext cx="7044944" cy="52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FEA6E6B-0242-0464-92B2-B88B4E116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57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1E1C85-C480-74C5-797C-7EFBE8483FDA}"/>
              </a:ext>
            </a:extLst>
          </p:cNvPr>
          <p:cNvSpPr/>
          <p:nvPr/>
        </p:nvSpPr>
        <p:spPr>
          <a:xfrm>
            <a:off x="4660900" y="1231900"/>
            <a:ext cx="2425700" cy="1397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0E5A7B-DDDF-BD19-D7D4-5D58FCF29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4129"/>
            <a:ext cx="4951828" cy="37138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8ABDDA-EF32-F66E-B312-9DD59349E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51828" cy="37138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81D957-7AF7-D211-7A13-81C1E6AB6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828" y="1399735"/>
            <a:ext cx="7277686" cy="54582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C0F70-7EB7-421A-92CA-434C8627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6" y="0"/>
            <a:ext cx="11785600" cy="1492132"/>
          </a:xfrm>
        </p:spPr>
        <p:txBody>
          <a:bodyPr>
            <a:normAutofit fontScale="90000"/>
          </a:bodyPr>
          <a:lstStyle/>
          <a:p>
            <a:pPr algn="r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Уроки «наш мир без террора» ко Дню солидарности в борьбе с терроризмом </a:t>
            </a:r>
            <a:endParaRPr lang="ru-RU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5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решение 6">
            <a:extLst>
              <a:ext uri="{FF2B5EF4-FFF2-40B4-BE49-F238E27FC236}">
                <a16:creationId xmlns:a16="http://schemas.microsoft.com/office/drawing/2014/main" id="{587E2794-1077-8DE1-6CC3-BAA788080C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ешение 7">
            <a:extLst>
              <a:ext uri="{FF2B5EF4-FFF2-40B4-BE49-F238E27FC236}">
                <a16:creationId xmlns:a16="http://schemas.microsoft.com/office/drawing/2014/main" id="{61F1C081-7AB4-48CD-DE11-08D1F4BA86B5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6AD7E-F17C-E501-95D3-2275531C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13" y="2042373"/>
            <a:ext cx="9132571" cy="222013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b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работника скорой помощи»</a:t>
            </a:r>
            <a:br>
              <a:rPr lang="ru-RU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707004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72CF1DED-3AC9-080B-459C-899890A86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10449" y="-46200"/>
            <a:ext cx="3018317" cy="40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AB50A70-E5FC-D7EC-C6CF-EAC105C9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56" y="0"/>
            <a:ext cx="2608678" cy="34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7C0694F-51A2-C718-CDFF-051C9481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55" y="-12256"/>
            <a:ext cx="3018316" cy="40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9262172-0E19-B6C9-1851-C9BDABB30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BFBF06-6269-BDE1-5C4D-42EFF8643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32" y="3160752"/>
            <a:ext cx="4965896" cy="37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ABAD7A-766F-C1FF-1296-0FFD44F7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" y="0"/>
            <a:ext cx="3652411" cy="486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071B25-D7E3-931C-597E-35970AAC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1714"/>
            <a:ext cx="2801230" cy="37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16D2CCF-15C9-C232-A440-03AAECDD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31" y="3160751"/>
            <a:ext cx="2801230" cy="37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E043936-6BCB-4D62-98BA-F89D8530D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769" y="3163138"/>
            <a:ext cx="2837998" cy="37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172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>
            <a:extLst>
              <a:ext uri="{FF2B5EF4-FFF2-40B4-BE49-F238E27FC236}">
                <a16:creationId xmlns:a16="http://schemas.microsoft.com/office/drawing/2014/main" id="{C6887B48-D7F4-D37A-BB9B-4CFB72E48D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AB476021-76A2-6A2E-AAF8-436A94B7ACA5}"/>
              </a:ext>
            </a:extLst>
          </p:cNvPr>
          <p:cNvSpPr/>
          <p:nvPr/>
        </p:nvSpPr>
        <p:spPr>
          <a:xfrm>
            <a:off x="1181099" y="673432"/>
            <a:ext cx="9829800" cy="551113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DD05D-030B-0998-4D60-98069093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97" y="2296970"/>
            <a:ext cx="7848404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для жителей города и поздравительные акции</a:t>
            </a:r>
          </a:p>
        </p:txBody>
      </p:sp>
    </p:spTree>
    <p:extLst>
      <p:ext uri="{BB962C8B-B14F-4D97-AF65-F5344CB8AC3E}">
        <p14:creationId xmlns:p14="http://schemas.microsoft.com/office/powerpoint/2010/main" val="1068962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D7ECE8-74BD-F196-BC2A-D68D8FD8BC83}"/>
              </a:ext>
            </a:extLst>
          </p:cNvPr>
          <p:cNvSpPr/>
          <p:nvPr/>
        </p:nvSpPr>
        <p:spPr>
          <a:xfrm>
            <a:off x="-96256" y="-360947"/>
            <a:ext cx="8525882" cy="3336758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FC9F0-098B-1A77-5F67-C6D3FE50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86" y="2975811"/>
            <a:ext cx="5176252" cy="388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E5327C5-DF6A-FC3B-AE71-6A7A5F0B2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-68"/>
          <a:stretch/>
        </p:blipFill>
        <p:spPr bwMode="auto">
          <a:xfrm>
            <a:off x="10413332" y="0"/>
            <a:ext cx="1792706" cy="166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E0B04A5B-7A90-8197-E89A-F3241930C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106" y="1660356"/>
            <a:ext cx="1759620" cy="234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EAE4F948-18C6-FD47-9758-A4323741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60" y="0"/>
            <a:ext cx="2239546" cy="29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>
            <a:extLst>
              <a:ext uri="{FF2B5EF4-FFF2-40B4-BE49-F238E27FC236}">
                <a16:creationId xmlns:a16="http://schemas.microsoft.com/office/drawing/2014/main" id="{FC12E824-AB46-EBEA-A1E5-60D7DB0B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5812"/>
            <a:ext cx="5176252" cy="38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9CE7C-7DD5-D429-F4D2-2B484A33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256" y="173836"/>
            <a:ext cx="9312445" cy="2144247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программа для детей и взрослых, посвящённая Дню снега</a:t>
            </a:r>
            <a:endParaRPr lang="ru-RU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6" name="Picture 18">
            <a:extLst>
              <a:ext uri="{FF2B5EF4-FFF2-40B4-BE49-F238E27FC236}">
                <a16:creationId xmlns:a16="http://schemas.microsoft.com/office/drawing/2014/main" id="{F714757A-0538-ED9F-63D1-9C5272D7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32" y="2975811"/>
            <a:ext cx="2971933" cy="39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AE136E-9EC2-EC00-451E-19173FBA98D9}"/>
              </a:ext>
            </a:extLst>
          </p:cNvPr>
          <p:cNvSpPr txBox="1"/>
          <p:nvPr/>
        </p:nvSpPr>
        <p:spPr>
          <a:xfrm>
            <a:off x="7227469" y="2806187"/>
            <a:ext cx="3537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2411327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D72A2E97-374D-4E00-7687-5ACD15951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38" y="-149725"/>
            <a:ext cx="5255794" cy="70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6B701-4F24-A724-4947-6DEEEA00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679030" cy="35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5C442971-84A9-7700-AB2A-B0BA1F0D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-1"/>
            <a:ext cx="51435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7079DD11-7CB5-949D-FDFC-33037676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61351"/>
            <a:ext cx="2679029" cy="330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694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CABAEB6-FEA1-B5BA-D82C-E834BAFD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54" y="-35827"/>
            <a:ext cx="5568255" cy="742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EBE6214-EA0A-18F3-64AB-180BD0B1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0" y="-19944"/>
            <a:ext cx="4025620" cy="30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8358371-8F98-CB3E-AE6C-DC236959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01" y="0"/>
            <a:ext cx="2695193" cy="3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4CF3E-0BEA-F53F-9904-3180EC50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865" y="46713"/>
            <a:ext cx="10178322" cy="1492132"/>
          </a:xfrm>
        </p:spPr>
        <p:txBody>
          <a:bodyPr>
            <a:normAutofit/>
          </a:bodyPr>
          <a:lstStyle/>
          <a:p>
            <a:r>
              <a:rPr lang="ru-RU" sz="5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5000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«Вам Любимые»</a:t>
            </a:r>
            <a:endParaRPr lang="ru-RU" sz="5000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1705A3E-FE95-B794-6B90-0F543A19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00" y="2997938"/>
            <a:ext cx="3235358" cy="38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0396212B-ADB6-C69E-D0B2-E6AF6172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58" y="2962394"/>
            <a:ext cx="3442543" cy="389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427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F054955-A304-ED91-0337-CC100888F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0"/>
            <a:ext cx="7400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8D78D-0FA5-7E05-6EA4-FD525E11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1C699-1584-9D87-F633-055E629ED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A6C20D27-B550-EE7E-D76F-837B3515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26" y="0"/>
            <a:ext cx="5171141" cy="68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0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0042FA-1F60-6132-BB2E-F6A537319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5"/>
          <a:stretch/>
        </p:blipFill>
        <p:spPr>
          <a:xfrm>
            <a:off x="4402934" y="0"/>
            <a:ext cx="3875809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81C2E9E-4BBC-7FCA-1828-ACEC67EFD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 bwMode="auto">
          <a:xfrm>
            <a:off x="0" y="0"/>
            <a:ext cx="4913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362C7-6A9E-29A1-3839-079C8F6646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1"/>
          <a:stretch/>
        </p:blipFill>
        <p:spPr>
          <a:xfrm>
            <a:off x="8258163" y="0"/>
            <a:ext cx="393383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15095-C639-ACEF-0CCB-20B7B59C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07" y="5365868"/>
            <a:ext cx="10629900" cy="1492132"/>
          </a:xfrm>
        </p:spPr>
        <p:txBody>
          <a:bodyPr>
            <a:noAutofit/>
          </a:bodyPr>
          <a:lstStyle/>
          <a:p>
            <a:pPr lvl="0" algn="r"/>
            <a:br>
              <a:rPr lang="ru-RU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300724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1EC45-0944-BF61-CAB3-CFAE6BD8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F4285-8564-8702-5580-656EA15A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6" name="Picture 16">
            <a:extLst>
              <a:ext uri="{FF2B5EF4-FFF2-40B4-BE49-F238E27FC236}">
                <a16:creationId xmlns:a16="http://schemas.microsoft.com/office/drawing/2014/main" id="{0093BDB6-F4BE-2A5F-4B49-80364DC2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6336" cy="39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>
            <a:extLst>
              <a:ext uri="{FF2B5EF4-FFF2-40B4-BE49-F238E27FC236}">
                <a16:creationId xmlns:a16="http://schemas.microsoft.com/office/drawing/2014/main" id="{960E54B8-17C0-9778-ED09-15806633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2919504"/>
            <a:ext cx="3195387" cy="39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>
            <a:extLst>
              <a:ext uri="{FF2B5EF4-FFF2-40B4-BE49-F238E27FC236}">
                <a16:creationId xmlns:a16="http://schemas.microsoft.com/office/drawing/2014/main" id="{1A69502D-5BB0-CDF1-13B3-16C59FF3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37" y="-38166"/>
            <a:ext cx="9202022" cy="690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384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D63124EE-42C9-016B-6CC3-F2318921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87" y="0"/>
            <a:ext cx="5965613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BFB012F-7332-DC6C-A2BB-63C8B452B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6226387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1A62A-6D5D-DD30-CBEF-1B9BFFF3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839" y="4663998"/>
            <a:ext cx="10178322" cy="1492132"/>
          </a:xfrm>
        </p:spPr>
        <p:txBody>
          <a:bodyPr/>
          <a:lstStyle/>
          <a:p>
            <a:r>
              <a:rPr lang="ru-RU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День детства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3A8B39-3A00-C1B2-14EF-31A09AD63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3EF7E-D684-9153-D234-B0073618BCA6}"/>
              </a:ext>
            </a:extLst>
          </p:cNvPr>
          <p:cNvSpPr txBox="1"/>
          <p:nvPr/>
        </p:nvSpPr>
        <p:spPr>
          <a:xfrm>
            <a:off x="9505734" y="5746063"/>
            <a:ext cx="3256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12011254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C7D72-93F2-872F-D7C1-B3DB7204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6DDDF-67A6-E42A-AD91-A4C8C247D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8C1212-AE52-EA29-BAF2-163599214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/>
          <a:stretch/>
        </p:blipFill>
        <p:spPr bwMode="auto">
          <a:xfrm>
            <a:off x="5162551" y="-11388"/>
            <a:ext cx="7029449" cy="686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1D170086-12F8-C6DB-7C1D-294CB558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388"/>
            <a:ext cx="5162550" cy="686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37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664CA1-DAA7-0817-CF30-60DA55664D46}"/>
              </a:ext>
            </a:extLst>
          </p:cNvPr>
          <p:cNvSpPr/>
          <p:nvPr/>
        </p:nvSpPr>
        <p:spPr>
          <a:xfrm>
            <a:off x="6847445" y="-72618"/>
            <a:ext cx="1419727" cy="2406316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13C6EFCD-4BF3-B629-D982-728BE90EF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" b="33"/>
          <a:stretch/>
        </p:blipFill>
        <p:spPr bwMode="auto">
          <a:xfrm>
            <a:off x="7673417" y="0"/>
            <a:ext cx="45825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C7DF6D7-B3EA-D808-2F20-8CB4CA57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554"/>
            <a:ext cx="7673417" cy="575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A31D0-8016-43D7-F498-1A7E8744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252" y="-72618"/>
            <a:ext cx="9288379" cy="2158092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игровая программа «День больших затей»</a:t>
            </a:r>
            <a:endParaRPr lang="ru-RU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01C03-59F4-C13C-BAC9-0B3BE46AC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14163E2-CDEB-B4B9-EF31-C9875BF06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47"/>
          <a:stretch/>
        </p:blipFill>
        <p:spPr bwMode="auto">
          <a:xfrm>
            <a:off x="13081945" y="-2665615"/>
            <a:ext cx="603183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45F2B-A549-D21F-1AFC-CF4D1380B39B}"/>
              </a:ext>
            </a:extLst>
          </p:cNvPr>
          <p:cNvSpPr txBox="1"/>
          <p:nvPr/>
        </p:nvSpPr>
        <p:spPr>
          <a:xfrm>
            <a:off x="-391470" y="5624078"/>
            <a:ext cx="987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 дню защиты детей</a:t>
            </a:r>
            <a:endParaRPr lang="ru-RU" sz="7200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454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>
            <a:extLst>
              <a:ext uri="{FF2B5EF4-FFF2-40B4-BE49-F238E27FC236}">
                <a16:creationId xmlns:a16="http://schemas.microsoft.com/office/drawing/2014/main" id="{181B62EC-DEE3-6A46-7D2B-74B9EA51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27" y="595924"/>
            <a:ext cx="3687178" cy="47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C8D383C-685B-48C1-D478-FC0532176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61" y="3454977"/>
            <a:ext cx="4657139" cy="34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6B8A3D5-3A3A-8F0A-DAFC-8FDE043A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51" y="702836"/>
            <a:ext cx="2676334" cy="35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0BD92B-CF6A-8008-FE5F-DFC3FBFB282A}"/>
              </a:ext>
            </a:extLst>
          </p:cNvPr>
          <p:cNvSpPr/>
          <p:nvPr/>
        </p:nvSpPr>
        <p:spPr>
          <a:xfrm>
            <a:off x="7502768" y="-517628"/>
            <a:ext cx="2021305" cy="192051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F7BD38-D996-19F2-8AC2-3D93215A71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55"/>
          <a:stretch/>
        </p:blipFill>
        <p:spPr>
          <a:xfrm>
            <a:off x="-34996" y="2542083"/>
            <a:ext cx="4019550" cy="4319374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8B4FDC1-F94F-1028-01BA-C2B7AFDD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79" y="-15115"/>
            <a:ext cx="4016233" cy="300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5807A2DA-75CB-E1D8-4565-1856EF1D6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/>
          <a:stretch/>
        </p:blipFill>
        <p:spPr bwMode="auto">
          <a:xfrm>
            <a:off x="3807956" y="4310366"/>
            <a:ext cx="3736837" cy="34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59AE64C-25B3-E57D-D81F-342DAC8E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431" y="731375"/>
            <a:ext cx="2676334" cy="35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FA6C8-C296-3957-2249-3C5B407F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995" y="-47716"/>
            <a:ext cx="12940076" cy="2059991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 июля-День семьи, любви </a:t>
            </a:r>
            <a:br>
              <a:rPr lang="ru-RU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 верности</a:t>
            </a:r>
            <a:br>
              <a:rPr lang="ru-RU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«Семейная Арт мастерская»</a:t>
            </a:r>
            <a:endParaRPr lang="ru-RU" b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370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FDCD768B-E2EE-F189-2955-0F62C6656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21" y="-23735"/>
            <a:ext cx="5992180" cy="449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2B9FEFF-4660-CA33-42FD-406BA0AA2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 b="-4"/>
          <a:stretch/>
        </p:blipFill>
        <p:spPr bwMode="auto">
          <a:xfrm>
            <a:off x="0" y="-869967"/>
            <a:ext cx="6199821" cy="32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E05D8-460E-77F1-5F38-C489B99C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B2B0D6-082D-2E09-EB43-3194169D1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815B54E3-A3C7-34F6-DDD4-4B8F796B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60"/>
            <a:ext cx="7010454" cy="52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7A35928-BE82-0A20-47F7-BEA04C69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54" y="3016524"/>
            <a:ext cx="5181547" cy="38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299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CAD0D2F-64DC-7519-9B99-B74A564E7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/>
          <a:stretch/>
        </p:blipFill>
        <p:spPr bwMode="auto">
          <a:xfrm>
            <a:off x="1" y="0"/>
            <a:ext cx="12192000" cy="692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ACA77-3A08-5714-0BCD-B2E82071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День флага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F4EBD-97AE-5625-2529-24F28CAAC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311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29D80ED-F67E-FE69-1CCA-1959EE06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9726" cy="357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013A2E4D-F359-148D-955F-0E163B0C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80" y="3264408"/>
            <a:ext cx="5392884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7D08F5EC-C594-DE3E-94B5-29FFE34F3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/>
          <a:stretch/>
        </p:blipFill>
        <p:spPr bwMode="auto">
          <a:xfrm>
            <a:off x="5069304" y="0"/>
            <a:ext cx="7122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247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A6FE3-8BE0-8FAC-61FD-FEE167FA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Наша команда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CAAB6-385F-9FAF-57B1-E978D056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92552"/>
            <a:ext cx="4619186" cy="7260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Петрусенко </a:t>
            </a:r>
            <a:r>
              <a:rPr lang="ru-RU" sz="2400">
                <a:solidFill>
                  <a:schemeClr val="tx1"/>
                </a:solidFill>
              </a:rPr>
              <a:t>Маргарита Романовна - Методист </a:t>
            </a:r>
            <a:r>
              <a:rPr lang="ru-RU" sz="2400" dirty="0">
                <a:solidFill>
                  <a:schemeClr val="tx1"/>
                </a:solidFill>
              </a:rPr>
              <a:t>ресурсного центра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52A765-B630-D3EE-93C7-266B26952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" b="-73"/>
          <a:stretch/>
        </p:blipFill>
        <p:spPr>
          <a:xfrm>
            <a:off x="7460680" y="899062"/>
            <a:ext cx="3138054" cy="5080658"/>
          </a:xfrm>
          <a:prstGeom prst="rect">
            <a:avLst/>
          </a:prstGeom>
        </p:spPr>
      </p:pic>
      <p:sp>
        <p:nvSpPr>
          <p:cNvPr id="6" name="Прямоугольник: багетная рамка 5">
            <a:extLst>
              <a:ext uri="{FF2B5EF4-FFF2-40B4-BE49-F238E27FC236}">
                <a16:creationId xmlns:a16="http://schemas.microsoft.com/office/drawing/2014/main" id="{4D15399B-A0FE-1B08-5656-CDE32421E6A0}"/>
              </a:ext>
            </a:extLst>
          </p:cNvPr>
          <p:cNvSpPr/>
          <p:nvPr/>
        </p:nvSpPr>
        <p:spPr>
          <a:xfrm>
            <a:off x="6868398" y="301336"/>
            <a:ext cx="4322618" cy="6265719"/>
          </a:xfrm>
          <a:prstGeom prst="bevel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4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2D73E-98CF-F876-DA64-36231C5D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6344F-E8E6-EE00-268D-395E8B70C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844C51-79FE-4D77-3C78-80E8F133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78F1CE-B922-B8C5-EAA8-A2F24E18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4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2618E-ACBC-935A-080B-35BE0E1A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E2E07-6008-EF73-D9AB-9E3AD205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B196E4-1904-66BA-8212-B4667B928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09" b="2"/>
          <a:stretch/>
        </p:blipFill>
        <p:spPr>
          <a:xfrm>
            <a:off x="-72736" y="1"/>
            <a:ext cx="627264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3C49AB-3821-5AA5-E454-BFD7808B50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"/>
          <a:stretch/>
        </p:blipFill>
        <p:spPr>
          <a:xfrm>
            <a:off x="6095999" y="11184"/>
            <a:ext cx="6096001" cy="68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0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1CABD-3E1C-937E-67A5-67EF8213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1D3724-A549-9915-8D87-37BC34075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C53A834-BD00-1F25-9A77-D43323B0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0" y="2606842"/>
            <a:ext cx="5813014" cy="43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2603F7F-F86B-0CBC-2B0D-EA484298C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3" y="-39889"/>
            <a:ext cx="5813014" cy="3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1472A5D-5E01-386F-B7D2-DECDEAEAE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"/>
          <a:stretch/>
        </p:blipFill>
        <p:spPr bwMode="auto">
          <a:xfrm>
            <a:off x="5783391" y="-451892"/>
            <a:ext cx="6408609" cy="730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41633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850</TotalTime>
  <Words>326</Words>
  <Application>Microsoft Office PowerPoint</Application>
  <PresentationFormat>Широкоэкранный</PresentationFormat>
  <Paragraphs>61</Paragraphs>
  <Slides>68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6" baseType="lpstr">
      <vt:lpstr>-apple-system</vt:lpstr>
      <vt:lpstr>Arial</vt:lpstr>
      <vt:lpstr>Calibri</vt:lpstr>
      <vt:lpstr>Corbel</vt:lpstr>
      <vt:lpstr>Gill Sans MT</vt:lpstr>
      <vt:lpstr>Impact</vt:lpstr>
      <vt:lpstr>Times New Roman</vt:lpstr>
      <vt:lpstr>Эмблема</vt:lpstr>
      <vt:lpstr> </vt:lpstr>
      <vt:lpstr>Движения добровольцев (волонтёров) нашего ресурсного центра</vt:lpstr>
      <vt:lpstr>Акция взаимопомощи  «МыВместе» </vt:lpstr>
      <vt:lpstr>Презентация PowerPoint</vt:lpstr>
      <vt:lpstr>Благоустройство  общественной территории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Акции по профилактике социально-обусловленных заболеваний </vt:lpstr>
      <vt:lpstr>Презентация PowerPoint</vt:lpstr>
      <vt:lpstr> профилактические беседы «Как избежать заражения ВИЧ» </vt:lpstr>
      <vt:lpstr>Презентация PowerPoint</vt:lpstr>
      <vt:lpstr>Всемирный день борьбы с туберкулёзом</vt:lpstr>
      <vt:lpstr>Презентация PowerPoint</vt:lpstr>
      <vt:lpstr>Презентация PowerPoint</vt:lpstr>
      <vt:lpstr>Презентация PowerPoint</vt:lpstr>
      <vt:lpstr>профилактическое мероприятие «Ребенок-пешеход!»</vt:lpstr>
      <vt:lpstr>Презентация PowerPoint</vt:lpstr>
      <vt:lpstr>Презентация PowerPoint</vt:lpstr>
      <vt:lpstr>Очищение водоёма</vt:lpstr>
      <vt:lpstr>Презентация PowerPoint</vt:lpstr>
      <vt:lpstr>акция  «Зелёная Россия»</vt:lpstr>
      <vt:lpstr>Презентация PowerPoint</vt:lpstr>
      <vt:lpstr>Презентация PowerPoint</vt:lpstr>
      <vt:lpstr>Акция «Забота»</vt:lpstr>
      <vt:lpstr>Презентация PowerPoint</vt:lpstr>
      <vt:lpstr> </vt:lpstr>
      <vt:lpstr>Презентация PowerPoint</vt:lpstr>
      <vt:lpstr>Презентация PowerPoint</vt:lpstr>
      <vt:lpstr>День пионерии</vt:lpstr>
      <vt:lpstr>Презентация PowerPoint</vt:lpstr>
      <vt:lpstr>Презентация PowerPoint</vt:lpstr>
      <vt:lpstr>Презентация PowerPoint</vt:lpstr>
      <vt:lpstr>Акция  «Георгиевская ленточка»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 ПОДВИГ НЕ ЗАБЫТ, ВАША СЛАВА БУДЕТ ВЕЧНОЙ! </vt:lpstr>
      <vt:lpstr>Презентация PowerPoint</vt:lpstr>
      <vt:lpstr>Презентация PowerPoint</vt:lpstr>
      <vt:lpstr>Презентация PowerPoint</vt:lpstr>
      <vt:lpstr>Памятные даты</vt:lpstr>
      <vt:lpstr>акция «Блокадный хлеб»</vt:lpstr>
      <vt:lpstr>Презентация PowerPoint</vt:lpstr>
      <vt:lpstr>Акция  «Капля жизни»</vt:lpstr>
      <vt:lpstr> Уроки «наш мир без террора» ко Дню солидарности в борьбе с терроризмом </vt:lpstr>
      <vt:lpstr>«День  медицинского работника скорой помощи» </vt:lpstr>
      <vt:lpstr>Презентация PowerPoint</vt:lpstr>
      <vt:lpstr>Организация мероприятий для жителей города и поздравительные акции</vt:lpstr>
      <vt:lpstr>конкурсная программа для детей и взрослых, посвящённая Дню снега</vt:lpstr>
      <vt:lpstr>Презентация PowerPoint</vt:lpstr>
      <vt:lpstr>Акция «Вам Любимые»</vt:lpstr>
      <vt:lpstr>Презентация PowerPoint</vt:lpstr>
      <vt:lpstr>Презентация PowerPoint</vt:lpstr>
      <vt:lpstr>День детства</vt:lpstr>
      <vt:lpstr>Презентация PowerPoint</vt:lpstr>
      <vt:lpstr>театрализованная игровая программа «День больших затей»</vt:lpstr>
      <vt:lpstr>8 июля-День семьи, любви  и верности «Семейная Арт мастерская»</vt:lpstr>
      <vt:lpstr>Презентация PowerPoint</vt:lpstr>
      <vt:lpstr>День флага</vt:lpstr>
      <vt:lpstr>Презентация PowerPoint</vt:lpstr>
      <vt:lpstr>Наша команда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Сергей</dc:creator>
  <cp:lastModifiedBy>Маргарита</cp:lastModifiedBy>
  <cp:revision>25</cp:revision>
  <dcterms:created xsi:type="dcterms:W3CDTF">2022-10-27T06:49:46Z</dcterms:created>
  <dcterms:modified xsi:type="dcterms:W3CDTF">2022-11-07T04:59:49Z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9073471</vt:lpwstr>
  </property>
  <property fmtid="{D5CDD505-2E9C-101B-9397-08002B2CF9AE}" pid="3" name="NXPowerLiteSettings">
    <vt:lpwstr>E700052003A000</vt:lpwstr>
  </property>
  <property fmtid="{D5CDD505-2E9C-101B-9397-08002B2CF9AE}" pid="4" name="NXPowerLiteVersion">
    <vt:lpwstr>D9.1.7</vt:lpwstr>
  </property>
</Properties>
</file>