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4" r:id="rId3"/>
    <p:sldId id="296" r:id="rId4"/>
    <p:sldId id="297" r:id="rId5"/>
    <p:sldId id="271" r:id="rId6"/>
    <p:sldId id="298" r:id="rId7"/>
    <p:sldId id="300" r:id="rId9"/>
    <p:sldId id="301" r:id="rId10"/>
    <p:sldId id="302" r:id="rId11"/>
    <p:sldId id="299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56" r:id="rId21"/>
    <p:sldId id="257" r:id="rId22"/>
    <p:sldId id="258" r:id="rId23"/>
    <p:sldId id="259" r:id="rId24"/>
    <p:sldId id="260" r:id="rId25"/>
    <p:sldId id="261" r:id="rId26"/>
    <p:sldId id="264" r:id="rId27"/>
    <p:sldId id="265" r:id="rId28"/>
    <p:sldId id="263" r:id="rId29"/>
    <p:sldId id="262" r:id="rId30"/>
    <p:sldId id="266" r:id="rId31"/>
    <p:sldId id="267" r:id="rId32"/>
    <p:sldId id="268" r:id="rId33"/>
    <p:sldId id="269" r:id="rId34"/>
    <p:sldId id="270" r:id="rId35"/>
    <p:sldId id="303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905F1-E025-4D1C-958F-55B0DAD255A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81B287-948C-4673-AA92-D8120674CCEE}">
      <dgm:prSet phldrT="[Текст]"/>
      <dgm:spPr/>
      <dgm:t>
        <a:bodyPr/>
        <a:lstStyle/>
        <a:p>
          <a:r>
            <a:rPr lang="ru-RU" dirty="0"/>
            <a:t>Предметы, знакомые со школы</a:t>
          </a:r>
        </a:p>
      </dgm:t>
    </dgm:pt>
    <dgm:pt modelId="{3FACE7D0-75D7-4D80-9E34-E942D83986AB}" cxnId="{832694A0-C790-4D8D-AC75-13F3031FC739}" type="parTrans">
      <dgm:prSet/>
      <dgm:spPr/>
      <dgm:t>
        <a:bodyPr/>
        <a:lstStyle/>
        <a:p>
          <a:endParaRPr lang="ru-RU"/>
        </a:p>
      </dgm:t>
    </dgm:pt>
    <dgm:pt modelId="{E4338E2A-3DBB-489B-8076-D5E1D14FCFAB}" cxnId="{832694A0-C790-4D8D-AC75-13F3031FC739}" type="sibTrans">
      <dgm:prSet/>
      <dgm:spPr/>
      <dgm:t>
        <a:bodyPr/>
        <a:lstStyle/>
        <a:p>
          <a:endParaRPr lang="ru-RU"/>
        </a:p>
      </dgm:t>
    </dgm:pt>
    <dgm:pt modelId="{BB5BC8A1-0219-49E7-9B6C-0ECDA42E0BDE}">
      <dgm:prSet phldrT="[Текст]"/>
      <dgm:spPr/>
      <dgm:t>
        <a:bodyPr/>
        <a:lstStyle/>
        <a:p>
          <a:r>
            <a:rPr lang="ru-RU" dirty="0"/>
            <a:t>Биология</a:t>
          </a:r>
        </a:p>
      </dgm:t>
    </dgm:pt>
    <dgm:pt modelId="{812994F9-C078-4257-B045-56E9DD15C68C}" cxnId="{311A10E8-B762-4D31-BBAE-3A4412A75B61}" type="parTrans">
      <dgm:prSet/>
      <dgm:spPr/>
      <dgm:t>
        <a:bodyPr/>
        <a:lstStyle/>
        <a:p>
          <a:endParaRPr lang="ru-RU"/>
        </a:p>
      </dgm:t>
    </dgm:pt>
    <dgm:pt modelId="{6D150822-7BED-42A5-8CD6-CB0F429C3D49}" cxnId="{311A10E8-B762-4D31-BBAE-3A4412A75B61}" type="sibTrans">
      <dgm:prSet/>
      <dgm:spPr/>
      <dgm:t>
        <a:bodyPr/>
        <a:lstStyle/>
        <a:p>
          <a:endParaRPr lang="ru-RU"/>
        </a:p>
      </dgm:t>
    </dgm:pt>
    <dgm:pt modelId="{CC590FEC-C50D-4287-9E12-E9D6760405C2}">
      <dgm:prSet phldrT="[Текст]"/>
      <dgm:spPr/>
      <dgm:t>
        <a:bodyPr/>
        <a:lstStyle/>
        <a:p>
          <a:r>
            <a:rPr lang="ru-RU" dirty="0"/>
            <a:t>Химия</a:t>
          </a:r>
        </a:p>
      </dgm:t>
    </dgm:pt>
    <dgm:pt modelId="{D9484B39-5790-4BB6-A66F-A561B2CF327D}" cxnId="{86687BB2-FB87-4DC1-9578-9CDA0A6741F9}" type="parTrans">
      <dgm:prSet/>
      <dgm:spPr/>
      <dgm:t>
        <a:bodyPr/>
        <a:lstStyle/>
        <a:p>
          <a:endParaRPr lang="ru-RU"/>
        </a:p>
      </dgm:t>
    </dgm:pt>
    <dgm:pt modelId="{DFF8FDE9-0288-4E25-9F89-E927B251D414}" cxnId="{86687BB2-FB87-4DC1-9578-9CDA0A6741F9}" type="sibTrans">
      <dgm:prSet/>
      <dgm:spPr/>
      <dgm:t>
        <a:bodyPr/>
        <a:lstStyle/>
        <a:p>
          <a:endParaRPr lang="ru-RU"/>
        </a:p>
      </dgm:t>
    </dgm:pt>
    <dgm:pt modelId="{1E836F4B-53E7-4287-97F6-78C0FA649AE4}">
      <dgm:prSet phldrT="[Текст]"/>
      <dgm:spPr/>
      <dgm:t>
        <a:bodyPr/>
        <a:lstStyle/>
        <a:p>
          <a:r>
            <a:rPr lang="ru-RU" dirty="0"/>
            <a:t>Новые дисциплины</a:t>
          </a:r>
        </a:p>
      </dgm:t>
    </dgm:pt>
    <dgm:pt modelId="{C860231A-3A17-4E3B-8760-6C0643651C03}" cxnId="{43020416-3700-4798-8EC3-7632A2287285}" type="parTrans">
      <dgm:prSet/>
      <dgm:spPr/>
      <dgm:t>
        <a:bodyPr/>
        <a:lstStyle/>
        <a:p>
          <a:endParaRPr lang="ru-RU"/>
        </a:p>
      </dgm:t>
    </dgm:pt>
    <dgm:pt modelId="{B379026D-C603-4BF7-B797-BCFEB44F0752}" cxnId="{43020416-3700-4798-8EC3-7632A2287285}" type="sibTrans">
      <dgm:prSet/>
      <dgm:spPr/>
      <dgm:t>
        <a:bodyPr/>
        <a:lstStyle/>
        <a:p>
          <a:endParaRPr lang="ru-RU"/>
        </a:p>
      </dgm:t>
    </dgm:pt>
    <dgm:pt modelId="{96D6BC65-6976-4B96-A98B-3B60E69849EB}">
      <dgm:prSet phldrT="[Текст]"/>
      <dgm:spPr/>
      <dgm:t>
        <a:bodyPr/>
        <a:lstStyle/>
        <a:p>
          <a:r>
            <a:rPr lang="ru-RU" dirty="0"/>
            <a:t>Анатомия</a:t>
          </a:r>
        </a:p>
      </dgm:t>
    </dgm:pt>
    <dgm:pt modelId="{EB5B505D-C0A1-4654-94B9-361BA4EAEF0D}" cxnId="{3EBFD62B-7F0D-4C2E-BEE0-5528703663CB}" type="parTrans">
      <dgm:prSet/>
      <dgm:spPr/>
      <dgm:t>
        <a:bodyPr/>
        <a:lstStyle/>
        <a:p>
          <a:endParaRPr lang="ru-RU"/>
        </a:p>
      </dgm:t>
    </dgm:pt>
    <dgm:pt modelId="{61B2BC1C-6634-4CE4-A5FE-154537CA73E8}" cxnId="{3EBFD62B-7F0D-4C2E-BEE0-5528703663CB}" type="sibTrans">
      <dgm:prSet/>
      <dgm:spPr/>
      <dgm:t>
        <a:bodyPr/>
        <a:lstStyle/>
        <a:p>
          <a:endParaRPr lang="ru-RU"/>
        </a:p>
      </dgm:t>
    </dgm:pt>
    <dgm:pt modelId="{C2D91A60-190B-4A39-88D6-D2239B4946E7}">
      <dgm:prSet phldrT="[Текст]"/>
      <dgm:spPr/>
      <dgm:t>
        <a:bodyPr/>
        <a:lstStyle/>
        <a:p>
          <a:r>
            <a:rPr lang="ru-RU" dirty="0"/>
            <a:t>Гистология</a:t>
          </a:r>
        </a:p>
      </dgm:t>
    </dgm:pt>
    <dgm:pt modelId="{F76E9E88-E786-44E9-A447-ACE887D85D15}" cxnId="{FD3435B3-A3B2-421D-83CA-DF0A215549AA}" type="parTrans">
      <dgm:prSet/>
      <dgm:spPr/>
      <dgm:t>
        <a:bodyPr/>
        <a:lstStyle/>
        <a:p>
          <a:endParaRPr lang="ru-RU"/>
        </a:p>
      </dgm:t>
    </dgm:pt>
    <dgm:pt modelId="{9DA573C6-DDA3-46B1-A737-5B01A6C6B36E}" cxnId="{FD3435B3-A3B2-421D-83CA-DF0A215549AA}" type="sibTrans">
      <dgm:prSet/>
      <dgm:spPr/>
      <dgm:t>
        <a:bodyPr/>
        <a:lstStyle/>
        <a:p>
          <a:endParaRPr lang="ru-RU"/>
        </a:p>
      </dgm:t>
    </dgm:pt>
    <dgm:pt modelId="{2ADD440F-7739-4460-8FE7-D927C9C36464}">
      <dgm:prSet/>
      <dgm:spPr/>
      <dgm:t>
        <a:bodyPr/>
        <a:lstStyle/>
        <a:p>
          <a:r>
            <a:rPr lang="ru-RU" dirty="0"/>
            <a:t>Физика</a:t>
          </a:r>
        </a:p>
      </dgm:t>
    </dgm:pt>
    <dgm:pt modelId="{20C50556-017A-4C58-B7C3-DB2D82061052}" cxnId="{73CB7321-BF09-4FA5-8AED-CC709CB7EE50}" type="parTrans">
      <dgm:prSet/>
      <dgm:spPr/>
      <dgm:t>
        <a:bodyPr/>
        <a:lstStyle/>
        <a:p>
          <a:endParaRPr lang="ru-RU"/>
        </a:p>
      </dgm:t>
    </dgm:pt>
    <dgm:pt modelId="{3B5CF6A9-9955-4358-98A5-4939D3941AAC}" cxnId="{73CB7321-BF09-4FA5-8AED-CC709CB7EE50}" type="sibTrans">
      <dgm:prSet/>
      <dgm:spPr/>
      <dgm:t>
        <a:bodyPr/>
        <a:lstStyle/>
        <a:p>
          <a:endParaRPr lang="ru-RU"/>
        </a:p>
      </dgm:t>
    </dgm:pt>
    <dgm:pt modelId="{57EBED41-6ADA-4CA8-8208-3D8AB5F386EB}">
      <dgm:prSet/>
      <dgm:spPr/>
      <dgm:t>
        <a:bodyPr/>
        <a:lstStyle/>
        <a:p>
          <a:r>
            <a:rPr lang="ru-RU" dirty="0"/>
            <a:t>Математика</a:t>
          </a:r>
        </a:p>
      </dgm:t>
    </dgm:pt>
    <dgm:pt modelId="{9DA4FA74-14BF-4AB5-BB8A-B64A1ABC1603}" cxnId="{600A657A-16B7-443D-920C-79AA6B7343F7}" type="parTrans">
      <dgm:prSet/>
      <dgm:spPr/>
      <dgm:t>
        <a:bodyPr/>
        <a:lstStyle/>
        <a:p>
          <a:endParaRPr lang="ru-RU"/>
        </a:p>
      </dgm:t>
    </dgm:pt>
    <dgm:pt modelId="{AB66C755-DF4A-483F-AEFC-8643F4BE0A51}" cxnId="{600A657A-16B7-443D-920C-79AA6B7343F7}" type="sibTrans">
      <dgm:prSet/>
      <dgm:spPr/>
      <dgm:t>
        <a:bodyPr/>
        <a:lstStyle/>
        <a:p>
          <a:endParaRPr lang="ru-RU"/>
        </a:p>
      </dgm:t>
    </dgm:pt>
    <dgm:pt modelId="{23C3BB88-8586-4BC2-AE5B-23728805BBC0}">
      <dgm:prSet/>
      <dgm:spPr/>
      <dgm:t>
        <a:bodyPr/>
        <a:lstStyle/>
        <a:p>
          <a:r>
            <a:rPr lang="ru-RU" dirty="0"/>
            <a:t>Английский язык</a:t>
          </a:r>
        </a:p>
      </dgm:t>
    </dgm:pt>
    <dgm:pt modelId="{C74F9C91-93D0-4DC4-8A6C-24677B3608CD}" cxnId="{214DFD2F-7D6B-4328-A41B-B3A9FF86EF2E}" type="parTrans">
      <dgm:prSet/>
      <dgm:spPr/>
      <dgm:t>
        <a:bodyPr/>
        <a:lstStyle/>
        <a:p>
          <a:endParaRPr lang="ru-RU"/>
        </a:p>
      </dgm:t>
    </dgm:pt>
    <dgm:pt modelId="{1E0D213B-4BA8-490D-9047-3473F01E8C7A}" cxnId="{214DFD2F-7D6B-4328-A41B-B3A9FF86EF2E}" type="sibTrans">
      <dgm:prSet/>
      <dgm:spPr/>
      <dgm:t>
        <a:bodyPr/>
        <a:lstStyle/>
        <a:p>
          <a:endParaRPr lang="ru-RU"/>
        </a:p>
      </dgm:t>
    </dgm:pt>
    <dgm:pt modelId="{7C049542-61D5-4249-A2FE-0DFA767FA463}">
      <dgm:prSet phldrT="[Текст]"/>
      <dgm:spPr/>
      <dgm:t>
        <a:bodyPr/>
        <a:lstStyle/>
        <a:p>
          <a:r>
            <a:rPr lang="ru-RU" dirty="0"/>
            <a:t>Пропедевтика стоматологических заболеваний</a:t>
          </a:r>
        </a:p>
      </dgm:t>
    </dgm:pt>
    <dgm:pt modelId="{66F2E57E-4262-4D78-85C4-9280F3AFCA42}" cxnId="{DEB09FB0-6E5B-49B7-905E-F79745D53BD0}" type="parTrans">
      <dgm:prSet/>
      <dgm:spPr/>
      <dgm:t>
        <a:bodyPr/>
        <a:lstStyle/>
        <a:p>
          <a:endParaRPr lang="ru-RU"/>
        </a:p>
      </dgm:t>
    </dgm:pt>
    <dgm:pt modelId="{7465F169-5C90-40F3-ACD5-D6962800DC77}" cxnId="{DEB09FB0-6E5B-49B7-905E-F79745D53BD0}" type="sibTrans">
      <dgm:prSet/>
      <dgm:spPr/>
      <dgm:t>
        <a:bodyPr/>
        <a:lstStyle/>
        <a:p>
          <a:endParaRPr lang="ru-RU"/>
        </a:p>
      </dgm:t>
    </dgm:pt>
    <dgm:pt modelId="{97421A78-3DBE-464E-9F5D-69722780E5C9}">
      <dgm:prSet/>
      <dgm:spPr/>
      <dgm:t>
        <a:bodyPr/>
        <a:lstStyle/>
        <a:p>
          <a:r>
            <a:rPr lang="ru-RU" dirty="0"/>
            <a:t>Информатика</a:t>
          </a:r>
        </a:p>
      </dgm:t>
    </dgm:pt>
    <dgm:pt modelId="{1781B70C-8CD1-47AE-983E-9626DC18A15B}" cxnId="{097AE0CA-53DF-455C-9BB0-A6D36C3F4A01}" type="parTrans">
      <dgm:prSet/>
      <dgm:spPr/>
      <dgm:t>
        <a:bodyPr/>
        <a:lstStyle/>
        <a:p>
          <a:endParaRPr lang="ru-RU"/>
        </a:p>
      </dgm:t>
    </dgm:pt>
    <dgm:pt modelId="{61DD5D5A-C95D-4022-B3F3-53BF21B4ECF1}" cxnId="{097AE0CA-53DF-455C-9BB0-A6D36C3F4A01}" type="sibTrans">
      <dgm:prSet/>
      <dgm:spPr/>
      <dgm:t>
        <a:bodyPr/>
        <a:lstStyle/>
        <a:p>
          <a:endParaRPr lang="ru-RU"/>
        </a:p>
      </dgm:t>
    </dgm:pt>
    <dgm:pt modelId="{E50F256F-4C97-4460-929C-BE31762D7FCD}">
      <dgm:prSet phldrT="[Текст]"/>
      <dgm:spPr/>
      <dgm:t>
        <a:bodyPr/>
        <a:lstStyle/>
        <a:p>
          <a:r>
            <a:rPr lang="ru-RU" dirty="0"/>
            <a:t>История медицины</a:t>
          </a:r>
        </a:p>
      </dgm:t>
    </dgm:pt>
    <dgm:pt modelId="{7724ADF0-BA0C-4128-9414-A5899C375E23}" cxnId="{8F0C3063-83BC-41B5-8991-13A0AABAA6B7}" type="parTrans">
      <dgm:prSet/>
      <dgm:spPr/>
      <dgm:t>
        <a:bodyPr/>
        <a:lstStyle/>
        <a:p>
          <a:endParaRPr lang="ru-RU"/>
        </a:p>
      </dgm:t>
    </dgm:pt>
    <dgm:pt modelId="{6B2014F4-C687-4D72-B96B-0865205E3217}" cxnId="{8F0C3063-83BC-41B5-8991-13A0AABAA6B7}" type="sibTrans">
      <dgm:prSet/>
      <dgm:spPr/>
      <dgm:t>
        <a:bodyPr/>
        <a:lstStyle/>
        <a:p>
          <a:endParaRPr lang="ru-RU"/>
        </a:p>
      </dgm:t>
    </dgm:pt>
    <dgm:pt modelId="{9EC278AF-8EB8-4B9A-AA59-DF7AC0023E1F}">
      <dgm:prSet/>
      <dgm:spPr/>
      <dgm:t>
        <a:bodyPr/>
        <a:lstStyle/>
        <a:p>
          <a:r>
            <a:rPr lang="ru-RU" dirty="0"/>
            <a:t>История России</a:t>
          </a:r>
        </a:p>
      </dgm:t>
    </dgm:pt>
    <dgm:pt modelId="{0B63E9D2-01CC-4826-9073-57F6C86C1536}" cxnId="{F86A82E7-EA37-4B07-BA59-47B5E02E2179}" type="parTrans">
      <dgm:prSet/>
      <dgm:spPr/>
      <dgm:t>
        <a:bodyPr/>
        <a:lstStyle/>
        <a:p>
          <a:endParaRPr lang="ru-RU"/>
        </a:p>
      </dgm:t>
    </dgm:pt>
    <dgm:pt modelId="{E1327C72-263B-4825-A4C6-4BCBFB1A53DE}" cxnId="{F86A82E7-EA37-4B07-BA59-47B5E02E2179}" type="sibTrans">
      <dgm:prSet/>
      <dgm:spPr/>
      <dgm:t>
        <a:bodyPr/>
        <a:lstStyle/>
        <a:p>
          <a:endParaRPr lang="ru-RU"/>
        </a:p>
      </dgm:t>
    </dgm:pt>
    <dgm:pt modelId="{4301B46B-0535-421C-83B3-F5C0E031E228}">
      <dgm:prSet phldrT="[Текст]"/>
      <dgm:spPr/>
      <dgm:t>
        <a:bodyPr/>
        <a:lstStyle/>
        <a:p>
          <a:r>
            <a:rPr lang="ru-RU" dirty="0"/>
            <a:t>Психология (введение в специальность)</a:t>
          </a:r>
        </a:p>
      </dgm:t>
    </dgm:pt>
    <dgm:pt modelId="{3711B6EB-8537-436F-805A-7D6BAFE670F2}" cxnId="{E73DD8C0-507B-4E9E-B98C-B8E00E6DF57F}" type="parTrans">
      <dgm:prSet/>
      <dgm:spPr/>
      <dgm:t>
        <a:bodyPr/>
        <a:lstStyle/>
        <a:p>
          <a:endParaRPr lang="ru-RU"/>
        </a:p>
      </dgm:t>
    </dgm:pt>
    <dgm:pt modelId="{6973CFFF-AF74-4DD9-974C-0918A0E008BD}" cxnId="{E73DD8C0-507B-4E9E-B98C-B8E00E6DF57F}" type="sibTrans">
      <dgm:prSet/>
      <dgm:spPr/>
      <dgm:t>
        <a:bodyPr/>
        <a:lstStyle/>
        <a:p>
          <a:endParaRPr lang="ru-RU"/>
        </a:p>
      </dgm:t>
    </dgm:pt>
    <dgm:pt modelId="{9FD035E9-EA79-46B0-9DEC-A0CA2B45EC3F}">
      <dgm:prSet phldrT="[Текст]"/>
      <dgm:spPr/>
      <dgm:t>
        <a:bodyPr/>
        <a:lstStyle/>
        <a:p>
          <a:r>
            <a:rPr lang="ru-RU" dirty="0"/>
            <a:t>Биохимия</a:t>
          </a:r>
        </a:p>
      </dgm:t>
    </dgm:pt>
    <dgm:pt modelId="{84A92096-D631-4C94-8532-719739FFDDA7}" cxnId="{CC5D579B-12A9-47C1-B58B-A38FFCDCB09D}" type="parTrans">
      <dgm:prSet/>
      <dgm:spPr/>
      <dgm:t>
        <a:bodyPr/>
        <a:lstStyle/>
        <a:p>
          <a:endParaRPr lang="ru-RU"/>
        </a:p>
      </dgm:t>
    </dgm:pt>
    <dgm:pt modelId="{E66884DB-302B-4F10-B52C-34E30EEF15F1}" cxnId="{CC5D579B-12A9-47C1-B58B-A38FFCDCB09D}" type="sibTrans">
      <dgm:prSet/>
      <dgm:spPr/>
      <dgm:t>
        <a:bodyPr/>
        <a:lstStyle/>
        <a:p>
          <a:endParaRPr lang="ru-RU"/>
        </a:p>
      </dgm:t>
    </dgm:pt>
    <dgm:pt modelId="{40F3A268-F4BC-49E6-8704-9F4AF8F6CCBF}">
      <dgm:prSet phldrT="[Текст]"/>
      <dgm:spPr/>
      <dgm:t>
        <a:bodyPr/>
        <a:lstStyle/>
        <a:p>
          <a:r>
            <a:rPr lang="ru-RU" dirty="0"/>
            <a:t>Латинский язык</a:t>
          </a:r>
        </a:p>
      </dgm:t>
    </dgm:pt>
    <dgm:pt modelId="{8B019BED-532E-4A21-9F2D-4EC74AFE92D7}" cxnId="{43857F10-E847-4FB7-8137-2C01B5DF89E0}" type="parTrans">
      <dgm:prSet/>
      <dgm:spPr/>
      <dgm:t>
        <a:bodyPr/>
        <a:lstStyle/>
        <a:p>
          <a:endParaRPr lang="ru-RU"/>
        </a:p>
      </dgm:t>
    </dgm:pt>
    <dgm:pt modelId="{433A41C7-91BB-426A-95A5-97331C8399F4}" cxnId="{43857F10-E847-4FB7-8137-2C01B5DF89E0}" type="sibTrans">
      <dgm:prSet/>
      <dgm:spPr/>
      <dgm:t>
        <a:bodyPr/>
        <a:lstStyle/>
        <a:p>
          <a:endParaRPr lang="ru-RU"/>
        </a:p>
      </dgm:t>
    </dgm:pt>
    <dgm:pt modelId="{D711B83A-1B3F-4900-B0E7-E5D97DFA0744}" type="pres">
      <dgm:prSet presAssocID="{BC1905F1-E025-4D1C-958F-55B0DAD255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5AED57-43DD-40D1-A4FA-B1E5B412DCA6}" type="pres">
      <dgm:prSet presAssocID="{5A81B287-948C-4673-AA92-D8120674CCEE}" presName="root" presStyleCnt="0"/>
      <dgm:spPr/>
    </dgm:pt>
    <dgm:pt modelId="{37F2E8E5-EC67-4739-B037-CBB2173698A1}" type="pres">
      <dgm:prSet presAssocID="{5A81B287-948C-4673-AA92-D8120674CCEE}" presName="rootComposite" presStyleCnt="0"/>
      <dgm:spPr/>
    </dgm:pt>
    <dgm:pt modelId="{F11E4842-1445-4E87-A81A-114BD3151B1A}" type="pres">
      <dgm:prSet presAssocID="{5A81B287-948C-4673-AA92-D8120674CCEE}" presName="rootText" presStyleLbl="node1" presStyleIdx="0" presStyleCnt="2" custScaleX="220009"/>
      <dgm:spPr/>
    </dgm:pt>
    <dgm:pt modelId="{4B70B22F-845F-4878-93E5-2E13B998CF20}" type="pres">
      <dgm:prSet presAssocID="{5A81B287-948C-4673-AA92-D8120674CCEE}" presName="rootConnector" presStyleLbl="node1" presStyleIdx="0" presStyleCnt="2"/>
      <dgm:spPr/>
    </dgm:pt>
    <dgm:pt modelId="{4AFC7788-33F1-47B4-AEC0-F406310703AB}" type="pres">
      <dgm:prSet presAssocID="{5A81B287-948C-4673-AA92-D8120674CCEE}" presName="childShape" presStyleCnt="0"/>
      <dgm:spPr/>
    </dgm:pt>
    <dgm:pt modelId="{EF2422DD-5466-4F54-8BD3-B2F03E0C4161}" type="pres">
      <dgm:prSet presAssocID="{812994F9-C078-4257-B045-56E9DD15C68C}" presName="Name13" presStyleLbl="parChTrans1D2" presStyleIdx="0" presStyleCnt="14"/>
      <dgm:spPr/>
    </dgm:pt>
    <dgm:pt modelId="{18BCB2E1-907F-4CCA-8045-B8C9E436A174}" type="pres">
      <dgm:prSet presAssocID="{BB5BC8A1-0219-49E7-9B6C-0ECDA42E0BDE}" presName="childText" presStyleLbl="bgAcc1" presStyleIdx="0" presStyleCnt="14" custScaleX="187321">
        <dgm:presLayoutVars>
          <dgm:bulletEnabled val="1"/>
        </dgm:presLayoutVars>
      </dgm:prSet>
      <dgm:spPr/>
    </dgm:pt>
    <dgm:pt modelId="{D8293637-2432-41D3-845D-619777A9E522}" type="pres">
      <dgm:prSet presAssocID="{D9484B39-5790-4BB6-A66F-A561B2CF327D}" presName="Name13" presStyleLbl="parChTrans1D2" presStyleIdx="1" presStyleCnt="14"/>
      <dgm:spPr/>
    </dgm:pt>
    <dgm:pt modelId="{5F4DD3BA-76EE-4504-82A9-34BA655C77C8}" type="pres">
      <dgm:prSet presAssocID="{CC590FEC-C50D-4287-9E12-E9D6760405C2}" presName="childText" presStyleLbl="bgAcc1" presStyleIdx="1" presStyleCnt="14" custScaleX="183553">
        <dgm:presLayoutVars>
          <dgm:bulletEnabled val="1"/>
        </dgm:presLayoutVars>
      </dgm:prSet>
      <dgm:spPr/>
    </dgm:pt>
    <dgm:pt modelId="{311BC0E1-20BB-4EE6-87C3-B5AAA4C57081}" type="pres">
      <dgm:prSet presAssocID="{20C50556-017A-4C58-B7C3-DB2D82061052}" presName="Name13" presStyleLbl="parChTrans1D2" presStyleIdx="2" presStyleCnt="14"/>
      <dgm:spPr/>
    </dgm:pt>
    <dgm:pt modelId="{EF85D04A-96E9-4885-B8E7-46FF0C0E92D7}" type="pres">
      <dgm:prSet presAssocID="{2ADD440F-7739-4460-8FE7-D927C9C36464}" presName="childText" presStyleLbl="bgAcc1" presStyleIdx="2" presStyleCnt="14" custScaleX="188266">
        <dgm:presLayoutVars>
          <dgm:bulletEnabled val="1"/>
        </dgm:presLayoutVars>
      </dgm:prSet>
      <dgm:spPr/>
    </dgm:pt>
    <dgm:pt modelId="{F9FE1F18-A77D-4D45-AF7E-84359F34770A}" type="pres">
      <dgm:prSet presAssocID="{9DA4FA74-14BF-4AB5-BB8A-B64A1ABC1603}" presName="Name13" presStyleLbl="parChTrans1D2" presStyleIdx="3" presStyleCnt="14"/>
      <dgm:spPr/>
    </dgm:pt>
    <dgm:pt modelId="{2E9977E7-50D2-4DFF-82C0-52ACA516B59D}" type="pres">
      <dgm:prSet presAssocID="{57EBED41-6ADA-4CA8-8208-3D8AB5F386EB}" presName="childText" presStyleLbl="bgAcc1" presStyleIdx="3" presStyleCnt="14" custScaleX="194264">
        <dgm:presLayoutVars>
          <dgm:bulletEnabled val="1"/>
        </dgm:presLayoutVars>
      </dgm:prSet>
      <dgm:spPr/>
    </dgm:pt>
    <dgm:pt modelId="{41240C74-A5BB-48A9-9873-6DB0E816DE19}" type="pres">
      <dgm:prSet presAssocID="{C74F9C91-93D0-4DC4-8A6C-24677B3608CD}" presName="Name13" presStyleLbl="parChTrans1D2" presStyleIdx="4" presStyleCnt="14"/>
      <dgm:spPr/>
    </dgm:pt>
    <dgm:pt modelId="{2C2927D1-CED9-44FB-ADC8-CBB8EC0E8E2C}" type="pres">
      <dgm:prSet presAssocID="{23C3BB88-8586-4BC2-AE5B-23728805BBC0}" presName="childText" presStyleLbl="bgAcc1" presStyleIdx="4" presStyleCnt="14" custScaleX="196621">
        <dgm:presLayoutVars>
          <dgm:bulletEnabled val="1"/>
        </dgm:presLayoutVars>
      </dgm:prSet>
      <dgm:spPr/>
    </dgm:pt>
    <dgm:pt modelId="{EABA7E49-1DEB-49A1-BD1E-C9B68FE33730}" type="pres">
      <dgm:prSet presAssocID="{1781B70C-8CD1-47AE-983E-9626DC18A15B}" presName="Name13" presStyleLbl="parChTrans1D2" presStyleIdx="5" presStyleCnt="14"/>
      <dgm:spPr/>
    </dgm:pt>
    <dgm:pt modelId="{E4A69FAA-EBF6-462C-B959-2A4D3BC505D7}" type="pres">
      <dgm:prSet presAssocID="{97421A78-3DBE-464E-9F5D-69722780E5C9}" presName="childText" presStyleLbl="bgAcc1" presStyleIdx="5" presStyleCnt="14" custScaleX="197692">
        <dgm:presLayoutVars>
          <dgm:bulletEnabled val="1"/>
        </dgm:presLayoutVars>
      </dgm:prSet>
      <dgm:spPr/>
    </dgm:pt>
    <dgm:pt modelId="{932E2CD0-E60F-4D89-A46D-5B02143DCC79}" type="pres">
      <dgm:prSet presAssocID="{0B63E9D2-01CC-4826-9073-57F6C86C1536}" presName="Name13" presStyleLbl="parChTrans1D2" presStyleIdx="6" presStyleCnt="14"/>
      <dgm:spPr/>
    </dgm:pt>
    <dgm:pt modelId="{7052611D-2966-4408-AF72-8A055B0138A6}" type="pres">
      <dgm:prSet presAssocID="{9EC278AF-8EB8-4B9A-AA59-DF7AC0023E1F}" presName="childText" presStyleLbl="bgAcc1" presStyleIdx="6" presStyleCnt="14" custScaleX="197692">
        <dgm:presLayoutVars>
          <dgm:bulletEnabled val="1"/>
        </dgm:presLayoutVars>
      </dgm:prSet>
      <dgm:spPr/>
    </dgm:pt>
    <dgm:pt modelId="{62A955EA-A6DE-4B23-BE4B-F75B130EA351}" type="pres">
      <dgm:prSet presAssocID="{1E836F4B-53E7-4287-97F6-78C0FA649AE4}" presName="root" presStyleCnt="0"/>
      <dgm:spPr/>
    </dgm:pt>
    <dgm:pt modelId="{4BF73F14-9D80-4EAF-BDCB-B48B56E831BF}" type="pres">
      <dgm:prSet presAssocID="{1E836F4B-53E7-4287-97F6-78C0FA649AE4}" presName="rootComposite" presStyleCnt="0"/>
      <dgm:spPr/>
    </dgm:pt>
    <dgm:pt modelId="{22A4EBC4-8C53-4489-A848-D8B0B2158380}" type="pres">
      <dgm:prSet presAssocID="{1E836F4B-53E7-4287-97F6-78C0FA649AE4}" presName="rootText" presStyleLbl="node1" presStyleIdx="1" presStyleCnt="2" custScaleX="192220"/>
      <dgm:spPr/>
    </dgm:pt>
    <dgm:pt modelId="{DE3F8E48-CEE8-42C7-8933-C384141A3CD5}" type="pres">
      <dgm:prSet presAssocID="{1E836F4B-53E7-4287-97F6-78C0FA649AE4}" presName="rootConnector" presStyleLbl="node1" presStyleIdx="1" presStyleCnt="2"/>
      <dgm:spPr/>
    </dgm:pt>
    <dgm:pt modelId="{BB99FC0A-6F61-4FDA-96A1-A2875A8E5CA4}" type="pres">
      <dgm:prSet presAssocID="{1E836F4B-53E7-4287-97F6-78C0FA649AE4}" presName="childShape" presStyleCnt="0"/>
      <dgm:spPr/>
    </dgm:pt>
    <dgm:pt modelId="{6514C55D-1268-412F-855C-9C0E0D258F69}" type="pres">
      <dgm:prSet presAssocID="{EB5B505D-C0A1-4654-94B9-361BA4EAEF0D}" presName="Name13" presStyleLbl="parChTrans1D2" presStyleIdx="7" presStyleCnt="14"/>
      <dgm:spPr/>
    </dgm:pt>
    <dgm:pt modelId="{698C3DF2-9586-48B5-A129-65ACCF796C5F}" type="pres">
      <dgm:prSet presAssocID="{96D6BC65-6976-4B96-A98B-3B60E69849EB}" presName="childText" presStyleLbl="bgAcc1" presStyleIdx="7" presStyleCnt="14" custScaleX="208917">
        <dgm:presLayoutVars>
          <dgm:bulletEnabled val="1"/>
        </dgm:presLayoutVars>
      </dgm:prSet>
      <dgm:spPr/>
    </dgm:pt>
    <dgm:pt modelId="{72BF2953-2AC0-4E79-A9C9-B5EB9CB741F2}" type="pres">
      <dgm:prSet presAssocID="{F76E9E88-E786-44E9-A447-ACE887D85D15}" presName="Name13" presStyleLbl="parChTrans1D2" presStyleIdx="8" presStyleCnt="14"/>
      <dgm:spPr/>
    </dgm:pt>
    <dgm:pt modelId="{10AA2E3B-0BD7-4367-822C-52D05764D009}" type="pres">
      <dgm:prSet presAssocID="{C2D91A60-190B-4A39-88D6-D2239B4946E7}" presName="childText" presStyleLbl="bgAcc1" presStyleIdx="8" presStyleCnt="14" custScaleX="206561">
        <dgm:presLayoutVars>
          <dgm:bulletEnabled val="1"/>
        </dgm:presLayoutVars>
      </dgm:prSet>
      <dgm:spPr/>
    </dgm:pt>
    <dgm:pt modelId="{3B20F462-A221-4606-B6E7-0818BE9D2960}" type="pres">
      <dgm:prSet presAssocID="{66F2E57E-4262-4D78-85C4-9280F3AFCA42}" presName="Name13" presStyleLbl="parChTrans1D2" presStyleIdx="9" presStyleCnt="14"/>
      <dgm:spPr/>
    </dgm:pt>
    <dgm:pt modelId="{F65C0731-608A-4909-BF01-BEA2EAD3D92F}" type="pres">
      <dgm:prSet presAssocID="{7C049542-61D5-4249-A2FE-0DFA767FA463}" presName="childText" presStyleLbl="bgAcc1" presStyleIdx="9" presStyleCnt="14" custScaleX="208917">
        <dgm:presLayoutVars>
          <dgm:bulletEnabled val="1"/>
        </dgm:presLayoutVars>
      </dgm:prSet>
      <dgm:spPr/>
    </dgm:pt>
    <dgm:pt modelId="{D8529AD0-F818-4E4D-9A32-C2E0CFB64EC0}" type="pres">
      <dgm:prSet presAssocID="{8B019BED-532E-4A21-9F2D-4EC74AFE92D7}" presName="Name13" presStyleLbl="parChTrans1D2" presStyleIdx="10" presStyleCnt="14"/>
      <dgm:spPr/>
    </dgm:pt>
    <dgm:pt modelId="{7B5A8F1F-7741-4742-B2B2-176954F150F3}" type="pres">
      <dgm:prSet presAssocID="{40F3A268-F4BC-49E6-8704-9F4AF8F6CCBF}" presName="childText" presStyleLbl="bgAcc1" presStyleIdx="10" presStyleCnt="14" custScaleX="209926">
        <dgm:presLayoutVars>
          <dgm:bulletEnabled val="1"/>
        </dgm:presLayoutVars>
      </dgm:prSet>
      <dgm:spPr/>
    </dgm:pt>
    <dgm:pt modelId="{242C20EB-D0A8-4E92-8B13-2D7F8C90E831}" type="pres">
      <dgm:prSet presAssocID="{7724ADF0-BA0C-4128-9414-A5899C375E23}" presName="Name13" presStyleLbl="parChTrans1D2" presStyleIdx="11" presStyleCnt="14"/>
      <dgm:spPr/>
    </dgm:pt>
    <dgm:pt modelId="{BD005106-DDCE-4CD9-B5CF-1C9C1EDB064F}" type="pres">
      <dgm:prSet presAssocID="{E50F256F-4C97-4460-929C-BE31762D7FCD}" presName="childText" presStyleLbl="bgAcc1" presStyleIdx="11" presStyleCnt="14" custScaleX="206561">
        <dgm:presLayoutVars>
          <dgm:bulletEnabled val="1"/>
        </dgm:presLayoutVars>
      </dgm:prSet>
      <dgm:spPr/>
    </dgm:pt>
    <dgm:pt modelId="{31CB1118-587F-43A6-AC15-75AFCCDAE524}" type="pres">
      <dgm:prSet presAssocID="{3711B6EB-8537-436F-805A-7D6BAFE670F2}" presName="Name13" presStyleLbl="parChTrans1D2" presStyleIdx="12" presStyleCnt="14"/>
      <dgm:spPr/>
    </dgm:pt>
    <dgm:pt modelId="{F6444B5A-6554-44E5-9D0A-A0EE45FB31C5}" type="pres">
      <dgm:prSet presAssocID="{4301B46B-0535-421C-83B3-F5C0E031E228}" presName="childText" presStyleLbl="bgAcc1" presStyleIdx="12" presStyleCnt="14" custScaleX="208917">
        <dgm:presLayoutVars>
          <dgm:bulletEnabled val="1"/>
        </dgm:presLayoutVars>
      </dgm:prSet>
      <dgm:spPr/>
    </dgm:pt>
    <dgm:pt modelId="{9CDB5A76-20BC-40A1-ADE3-DADDA690C9FD}" type="pres">
      <dgm:prSet presAssocID="{84A92096-D631-4C94-8532-719739FFDDA7}" presName="Name13" presStyleLbl="parChTrans1D2" presStyleIdx="13" presStyleCnt="14"/>
      <dgm:spPr/>
    </dgm:pt>
    <dgm:pt modelId="{A61E29F5-51E8-4373-A1F4-10A20C0645ED}" type="pres">
      <dgm:prSet presAssocID="{9FD035E9-EA79-46B0-9DEC-A0CA2B45EC3F}" presName="childText" presStyleLbl="bgAcc1" presStyleIdx="13" presStyleCnt="14" custScaleX="215987">
        <dgm:presLayoutVars>
          <dgm:bulletEnabled val="1"/>
        </dgm:presLayoutVars>
      </dgm:prSet>
      <dgm:spPr/>
    </dgm:pt>
  </dgm:ptLst>
  <dgm:cxnLst>
    <dgm:cxn modelId="{2DD71C03-40ED-4E5F-9132-639DEF30208E}" type="presOf" srcId="{7C049542-61D5-4249-A2FE-0DFA767FA463}" destId="{F65C0731-608A-4909-BF01-BEA2EAD3D92F}" srcOrd="0" destOrd="0" presId="urn:microsoft.com/office/officeart/2005/8/layout/hierarchy3"/>
    <dgm:cxn modelId="{43857F10-E847-4FB7-8137-2C01B5DF89E0}" srcId="{1E836F4B-53E7-4287-97F6-78C0FA649AE4}" destId="{40F3A268-F4BC-49E6-8704-9F4AF8F6CCBF}" srcOrd="3" destOrd="0" parTransId="{8B019BED-532E-4A21-9F2D-4EC74AFE92D7}" sibTransId="{433A41C7-91BB-426A-95A5-97331C8399F4}"/>
    <dgm:cxn modelId="{43020416-3700-4798-8EC3-7632A2287285}" srcId="{BC1905F1-E025-4D1C-958F-55B0DAD255AB}" destId="{1E836F4B-53E7-4287-97F6-78C0FA649AE4}" srcOrd="1" destOrd="0" parTransId="{C860231A-3A17-4E3B-8760-6C0643651C03}" sibTransId="{B379026D-C603-4BF7-B797-BCFEB44F0752}"/>
    <dgm:cxn modelId="{EEC42E1A-5BDF-4C3B-8582-8A9B5381B06A}" type="presOf" srcId="{96D6BC65-6976-4B96-A98B-3B60E69849EB}" destId="{698C3DF2-9586-48B5-A129-65ACCF796C5F}" srcOrd="0" destOrd="0" presId="urn:microsoft.com/office/officeart/2005/8/layout/hierarchy3"/>
    <dgm:cxn modelId="{40BC501E-F02C-488E-8755-01B088DBD01E}" type="presOf" srcId="{C2D91A60-190B-4A39-88D6-D2239B4946E7}" destId="{10AA2E3B-0BD7-4367-822C-52D05764D009}" srcOrd="0" destOrd="0" presId="urn:microsoft.com/office/officeart/2005/8/layout/hierarchy3"/>
    <dgm:cxn modelId="{73CB7321-BF09-4FA5-8AED-CC709CB7EE50}" srcId="{5A81B287-948C-4673-AA92-D8120674CCEE}" destId="{2ADD440F-7739-4460-8FE7-D927C9C36464}" srcOrd="2" destOrd="0" parTransId="{20C50556-017A-4C58-B7C3-DB2D82061052}" sibTransId="{3B5CF6A9-9955-4358-98A5-4939D3941AAC}"/>
    <dgm:cxn modelId="{24FEAB28-B06D-4C0A-B409-265B9F7270EE}" type="presOf" srcId="{812994F9-C078-4257-B045-56E9DD15C68C}" destId="{EF2422DD-5466-4F54-8BD3-B2F03E0C4161}" srcOrd="0" destOrd="0" presId="urn:microsoft.com/office/officeart/2005/8/layout/hierarchy3"/>
    <dgm:cxn modelId="{4DC59F2A-A24E-45AE-8301-2089ED23F42A}" type="presOf" srcId="{3711B6EB-8537-436F-805A-7D6BAFE670F2}" destId="{31CB1118-587F-43A6-AC15-75AFCCDAE524}" srcOrd="0" destOrd="0" presId="urn:microsoft.com/office/officeart/2005/8/layout/hierarchy3"/>
    <dgm:cxn modelId="{3EBFD62B-7F0D-4C2E-BEE0-5528703663CB}" srcId="{1E836F4B-53E7-4287-97F6-78C0FA649AE4}" destId="{96D6BC65-6976-4B96-A98B-3B60E69849EB}" srcOrd="0" destOrd="0" parTransId="{EB5B505D-C0A1-4654-94B9-361BA4EAEF0D}" sibTransId="{61B2BC1C-6634-4CE4-A5FE-154537CA73E8}"/>
    <dgm:cxn modelId="{AD20E12B-03AC-4780-9037-245827E51325}" type="presOf" srcId="{9EC278AF-8EB8-4B9A-AA59-DF7AC0023E1F}" destId="{7052611D-2966-4408-AF72-8A055B0138A6}" srcOrd="0" destOrd="0" presId="urn:microsoft.com/office/officeart/2005/8/layout/hierarchy3"/>
    <dgm:cxn modelId="{23390C2D-5AEB-4183-A0B3-8B6B66A80446}" type="presOf" srcId="{4301B46B-0535-421C-83B3-F5C0E031E228}" destId="{F6444B5A-6554-44E5-9D0A-A0EE45FB31C5}" srcOrd="0" destOrd="0" presId="urn:microsoft.com/office/officeart/2005/8/layout/hierarchy3"/>
    <dgm:cxn modelId="{9F5BF92D-B8FF-4EA7-A1D0-591589B232F2}" type="presOf" srcId="{66F2E57E-4262-4D78-85C4-9280F3AFCA42}" destId="{3B20F462-A221-4606-B6E7-0818BE9D2960}" srcOrd="0" destOrd="0" presId="urn:microsoft.com/office/officeart/2005/8/layout/hierarchy3"/>
    <dgm:cxn modelId="{214DFD2F-7D6B-4328-A41B-B3A9FF86EF2E}" srcId="{5A81B287-948C-4673-AA92-D8120674CCEE}" destId="{23C3BB88-8586-4BC2-AE5B-23728805BBC0}" srcOrd="4" destOrd="0" parTransId="{C74F9C91-93D0-4DC4-8A6C-24677B3608CD}" sibTransId="{1E0D213B-4BA8-490D-9047-3473F01E8C7A}"/>
    <dgm:cxn modelId="{76037536-0120-437A-9231-8066CCDC395B}" type="presOf" srcId="{C74F9C91-93D0-4DC4-8A6C-24677B3608CD}" destId="{41240C74-A5BB-48A9-9873-6DB0E816DE19}" srcOrd="0" destOrd="0" presId="urn:microsoft.com/office/officeart/2005/8/layout/hierarchy3"/>
    <dgm:cxn modelId="{3B70663D-2B09-412C-991B-E52BB3CE3FB5}" type="presOf" srcId="{57EBED41-6ADA-4CA8-8208-3D8AB5F386EB}" destId="{2E9977E7-50D2-4DFF-82C0-52ACA516B59D}" srcOrd="0" destOrd="0" presId="urn:microsoft.com/office/officeart/2005/8/layout/hierarchy3"/>
    <dgm:cxn modelId="{35E8963D-E31A-4958-A9B9-63F535D68DF7}" type="presOf" srcId="{20C50556-017A-4C58-B7C3-DB2D82061052}" destId="{311BC0E1-20BB-4EE6-87C3-B5AAA4C57081}" srcOrd="0" destOrd="0" presId="urn:microsoft.com/office/officeart/2005/8/layout/hierarchy3"/>
    <dgm:cxn modelId="{227B555B-A671-47D4-8E81-DF2809ED5990}" type="presOf" srcId="{1E836F4B-53E7-4287-97F6-78C0FA649AE4}" destId="{DE3F8E48-CEE8-42C7-8933-C384141A3CD5}" srcOrd="1" destOrd="0" presId="urn:microsoft.com/office/officeart/2005/8/layout/hierarchy3"/>
    <dgm:cxn modelId="{EB9C385E-5647-4737-92F8-C39C750F079D}" type="presOf" srcId="{8B019BED-532E-4A21-9F2D-4EC74AFE92D7}" destId="{D8529AD0-F818-4E4D-9A32-C2E0CFB64EC0}" srcOrd="0" destOrd="0" presId="urn:microsoft.com/office/officeart/2005/8/layout/hierarchy3"/>
    <dgm:cxn modelId="{95CD6741-34AD-4F99-AC3A-6C8F456F65D0}" type="presOf" srcId="{7724ADF0-BA0C-4128-9414-A5899C375E23}" destId="{242C20EB-D0A8-4E92-8B13-2D7F8C90E831}" srcOrd="0" destOrd="0" presId="urn:microsoft.com/office/officeart/2005/8/layout/hierarchy3"/>
    <dgm:cxn modelId="{8F0C3063-83BC-41B5-8991-13A0AABAA6B7}" srcId="{1E836F4B-53E7-4287-97F6-78C0FA649AE4}" destId="{E50F256F-4C97-4460-929C-BE31762D7FCD}" srcOrd="4" destOrd="0" parTransId="{7724ADF0-BA0C-4128-9414-A5899C375E23}" sibTransId="{6B2014F4-C687-4D72-B96B-0865205E3217}"/>
    <dgm:cxn modelId="{CC8E9366-B5A1-44D7-A0F6-D946C0F66FC3}" type="presOf" srcId="{23C3BB88-8586-4BC2-AE5B-23728805BBC0}" destId="{2C2927D1-CED9-44FB-ADC8-CBB8EC0E8E2C}" srcOrd="0" destOrd="0" presId="urn:microsoft.com/office/officeart/2005/8/layout/hierarchy3"/>
    <dgm:cxn modelId="{890F476E-789E-4163-B3CC-C2CB1B6F3E2A}" type="presOf" srcId="{CC590FEC-C50D-4287-9E12-E9D6760405C2}" destId="{5F4DD3BA-76EE-4504-82A9-34BA655C77C8}" srcOrd="0" destOrd="0" presId="urn:microsoft.com/office/officeart/2005/8/layout/hierarchy3"/>
    <dgm:cxn modelId="{7738266F-774A-4403-A6C1-620937E8DDE5}" type="presOf" srcId="{1781B70C-8CD1-47AE-983E-9626DC18A15B}" destId="{EABA7E49-1DEB-49A1-BD1E-C9B68FE33730}" srcOrd="0" destOrd="0" presId="urn:microsoft.com/office/officeart/2005/8/layout/hierarchy3"/>
    <dgm:cxn modelId="{79BEF855-9891-43C9-9783-84172233FFAA}" type="presOf" srcId="{EB5B505D-C0A1-4654-94B9-361BA4EAEF0D}" destId="{6514C55D-1268-412F-855C-9C0E0D258F69}" srcOrd="0" destOrd="0" presId="urn:microsoft.com/office/officeart/2005/8/layout/hierarchy3"/>
    <dgm:cxn modelId="{5EEDCA58-4461-4863-AA9E-9D72C97312FA}" type="presOf" srcId="{9FD035E9-EA79-46B0-9DEC-A0CA2B45EC3F}" destId="{A61E29F5-51E8-4373-A1F4-10A20C0645ED}" srcOrd="0" destOrd="0" presId="urn:microsoft.com/office/officeart/2005/8/layout/hierarchy3"/>
    <dgm:cxn modelId="{AED27279-A2CF-4A8E-9D94-2CABF75CE618}" type="presOf" srcId="{40F3A268-F4BC-49E6-8704-9F4AF8F6CCBF}" destId="{7B5A8F1F-7741-4742-B2B2-176954F150F3}" srcOrd="0" destOrd="0" presId="urn:microsoft.com/office/officeart/2005/8/layout/hierarchy3"/>
    <dgm:cxn modelId="{600A657A-16B7-443D-920C-79AA6B7343F7}" srcId="{5A81B287-948C-4673-AA92-D8120674CCEE}" destId="{57EBED41-6ADA-4CA8-8208-3D8AB5F386EB}" srcOrd="3" destOrd="0" parTransId="{9DA4FA74-14BF-4AB5-BB8A-B64A1ABC1603}" sibTransId="{AB66C755-DF4A-483F-AEFC-8643F4BE0A51}"/>
    <dgm:cxn modelId="{427CE091-F3B6-4F66-AE7A-48DD1EEB9672}" type="presOf" srcId="{84A92096-D631-4C94-8532-719739FFDDA7}" destId="{9CDB5A76-20BC-40A1-ADE3-DADDA690C9FD}" srcOrd="0" destOrd="0" presId="urn:microsoft.com/office/officeart/2005/8/layout/hierarchy3"/>
    <dgm:cxn modelId="{41E80B9B-D64E-4C8A-9FF4-E78C15F9F300}" type="presOf" srcId="{9DA4FA74-14BF-4AB5-BB8A-B64A1ABC1603}" destId="{F9FE1F18-A77D-4D45-AF7E-84359F34770A}" srcOrd="0" destOrd="0" presId="urn:microsoft.com/office/officeart/2005/8/layout/hierarchy3"/>
    <dgm:cxn modelId="{CC5D579B-12A9-47C1-B58B-A38FFCDCB09D}" srcId="{1E836F4B-53E7-4287-97F6-78C0FA649AE4}" destId="{9FD035E9-EA79-46B0-9DEC-A0CA2B45EC3F}" srcOrd="6" destOrd="0" parTransId="{84A92096-D631-4C94-8532-719739FFDDA7}" sibTransId="{E66884DB-302B-4F10-B52C-34E30EEF15F1}"/>
    <dgm:cxn modelId="{832694A0-C790-4D8D-AC75-13F3031FC739}" srcId="{BC1905F1-E025-4D1C-958F-55B0DAD255AB}" destId="{5A81B287-948C-4673-AA92-D8120674CCEE}" srcOrd="0" destOrd="0" parTransId="{3FACE7D0-75D7-4D80-9E34-E942D83986AB}" sibTransId="{E4338E2A-3DBB-489B-8076-D5E1D14FCFAB}"/>
    <dgm:cxn modelId="{113FCEA9-928C-4A69-9474-A610EF26FDC9}" type="presOf" srcId="{BB5BC8A1-0219-49E7-9B6C-0ECDA42E0BDE}" destId="{18BCB2E1-907F-4CCA-8045-B8C9E436A174}" srcOrd="0" destOrd="0" presId="urn:microsoft.com/office/officeart/2005/8/layout/hierarchy3"/>
    <dgm:cxn modelId="{AE66E2AE-CA0D-47D6-A718-20C8B9A2BBCC}" type="presOf" srcId="{F76E9E88-E786-44E9-A447-ACE887D85D15}" destId="{72BF2953-2AC0-4E79-A9C9-B5EB9CB741F2}" srcOrd="0" destOrd="0" presId="urn:microsoft.com/office/officeart/2005/8/layout/hierarchy3"/>
    <dgm:cxn modelId="{DEB09FB0-6E5B-49B7-905E-F79745D53BD0}" srcId="{1E836F4B-53E7-4287-97F6-78C0FA649AE4}" destId="{7C049542-61D5-4249-A2FE-0DFA767FA463}" srcOrd="2" destOrd="0" parTransId="{66F2E57E-4262-4D78-85C4-9280F3AFCA42}" sibTransId="{7465F169-5C90-40F3-ACD5-D6962800DC77}"/>
    <dgm:cxn modelId="{86687BB2-FB87-4DC1-9578-9CDA0A6741F9}" srcId="{5A81B287-948C-4673-AA92-D8120674CCEE}" destId="{CC590FEC-C50D-4287-9E12-E9D6760405C2}" srcOrd="1" destOrd="0" parTransId="{D9484B39-5790-4BB6-A66F-A561B2CF327D}" sibTransId="{DFF8FDE9-0288-4E25-9F89-E927B251D414}"/>
    <dgm:cxn modelId="{FD3435B3-A3B2-421D-83CA-DF0A215549AA}" srcId="{1E836F4B-53E7-4287-97F6-78C0FA649AE4}" destId="{C2D91A60-190B-4A39-88D6-D2239B4946E7}" srcOrd="1" destOrd="0" parTransId="{F76E9E88-E786-44E9-A447-ACE887D85D15}" sibTransId="{9DA573C6-DDA3-46B1-A737-5B01A6C6B36E}"/>
    <dgm:cxn modelId="{CD2728B8-C925-4B67-A9EA-C1F273AEC5F7}" type="presOf" srcId="{1E836F4B-53E7-4287-97F6-78C0FA649AE4}" destId="{22A4EBC4-8C53-4489-A848-D8B0B2158380}" srcOrd="0" destOrd="0" presId="urn:microsoft.com/office/officeart/2005/8/layout/hierarchy3"/>
    <dgm:cxn modelId="{E73DD8C0-507B-4E9E-B98C-B8E00E6DF57F}" srcId="{1E836F4B-53E7-4287-97F6-78C0FA649AE4}" destId="{4301B46B-0535-421C-83B3-F5C0E031E228}" srcOrd="5" destOrd="0" parTransId="{3711B6EB-8537-436F-805A-7D6BAFE670F2}" sibTransId="{6973CFFF-AF74-4DD9-974C-0918A0E008BD}"/>
    <dgm:cxn modelId="{B463D4C6-2F5E-46DC-A1E7-C2AEE0FAEFEC}" type="presOf" srcId="{2ADD440F-7739-4460-8FE7-D927C9C36464}" destId="{EF85D04A-96E9-4885-B8E7-46FF0C0E92D7}" srcOrd="0" destOrd="0" presId="urn:microsoft.com/office/officeart/2005/8/layout/hierarchy3"/>
    <dgm:cxn modelId="{097AE0CA-53DF-455C-9BB0-A6D36C3F4A01}" srcId="{5A81B287-948C-4673-AA92-D8120674CCEE}" destId="{97421A78-3DBE-464E-9F5D-69722780E5C9}" srcOrd="5" destOrd="0" parTransId="{1781B70C-8CD1-47AE-983E-9626DC18A15B}" sibTransId="{61DD5D5A-C95D-4022-B3F3-53BF21B4ECF1}"/>
    <dgm:cxn modelId="{C6207FCE-FEC0-4393-A389-84724393FC16}" type="presOf" srcId="{5A81B287-948C-4673-AA92-D8120674CCEE}" destId="{F11E4842-1445-4E87-A81A-114BD3151B1A}" srcOrd="0" destOrd="0" presId="urn:microsoft.com/office/officeart/2005/8/layout/hierarchy3"/>
    <dgm:cxn modelId="{E666A7D0-19F8-4DDC-9423-1EC532F9F809}" type="presOf" srcId="{D9484B39-5790-4BB6-A66F-A561B2CF327D}" destId="{D8293637-2432-41D3-845D-619777A9E522}" srcOrd="0" destOrd="0" presId="urn:microsoft.com/office/officeart/2005/8/layout/hierarchy3"/>
    <dgm:cxn modelId="{D60BA4E3-BC0F-49BE-9CDF-70126864FAB7}" type="presOf" srcId="{E50F256F-4C97-4460-929C-BE31762D7FCD}" destId="{BD005106-DDCE-4CD9-B5CF-1C9C1EDB064F}" srcOrd="0" destOrd="0" presId="urn:microsoft.com/office/officeart/2005/8/layout/hierarchy3"/>
    <dgm:cxn modelId="{F86A82E7-EA37-4B07-BA59-47B5E02E2179}" srcId="{5A81B287-948C-4673-AA92-D8120674CCEE}" destId="{9EC278AF-8EB8-4B9A-AA59-DF7AC0023E1F}" srcOrd="6" destOrd="0" parTransId="{0B63E9D2-01CC-4826-9073-57F6C86C1536}" sibTransId="{E1327C72-263B-4825-A4C6-4BCBFB1A53DE}"/>
    <dgm:cxn modelId="{311A10E8-B762-4D31-BBAE-3A4412A75B61}" srcId="{5A81B287-948C-4673-AA92-D8120674CCEE}" destId="{BB5BC8A1-0219-49E7-9B6C-0ECDA42E0BDE}" srcOrd="0" destOrd="0" parTransId="{812994F9-C078-4257-B045-56E9DD15C68C}" sibTransId="{6D150822-7BED-42A5-8CD6-CB0F429C3D49}"/>
    <dgm:cxn modelId="{613EFBE9-CCA6-4573-B06E-186652BAB0FD}" type="presOf" srcId="{97421A78-3DBE-464E-9F5D-69722780E5C9}" destId="{E4A69FAA-EBF6-462C-B959-2A4D3BC505D7}" srcOrd="0" destOrd="0" presId="urn:microsoft.com/office/officeart/2005/8/layout/hierarchy3"/>
    <dgm:cxn modelId="{5C3112EA-C807-49BA-B4E2-9108284DA412}" type="presOf" srcId="{5A81B287-948C-4673-AA92-D8120674CCEE}" destId="{4B70B22F-845F-4878-93E5-2E13B998CF20}" srcOrd="1" destOrd="0" presId="urn:microsoft.com/office/officeart/2005/8/layout/hierarchy3"/>
    <dgm:cxn modelId="{5A052FEF-20A4-4677-868C-EE1DF5E01553}" type="presOf" srcId="{BC1905F1-E025-4D1C-958F-55B0DAD255AB}" destId="{D711B83A-1B3F-4900-B0E7-E5D97DFA0744}" srcOrd="0" destOrd="0" presId="urn:microsoft.com/office/officeart/2005/8/layout/hierarchy3"/>
    <dgm:cxn modelId="{D56902F9-84D1-4989-A3EC-A96D95E84D80}" type="presOf" srcId="{0B63E9D2-01CC-4826-9073-57F6C86C1536}" destId="{932E2CD0-E60F-4D89-A46D-5B02143DCC79}" srcOrd="0" destOrd="0" presId="urn:microsoft.com/office/officeart/2005/8/layout/hierarchy3"/>
    <dgm:cxn modelId="{96A651A9-590A-4F63-B2DA-90D43E297CC5}" type="presParOf" srcId="{D711B83A-1B3F-4900-B0E7-E5D97DFA0744}" destId="{225AED57-43DD-40D1-A4FA-B1E5B412DCA6}" srcOrd="0" destOrd="0" presId="urn:microsoft.com/office/officeart/2005/8/layout/hierarchy3"/>
    <dgm:cxn modelId="{CC48645B-C032-48AB-98B6-46A4B69471C7}" type="presParOf" srcId="{225AED57-43DD-40D1-A4FA-B1E5B412DCA6}" destId="{37F2E8E5-EC67-4739-B037-CBB2173698A1}" srcOrd="0" destOrd="0" presId="urn:microsoft.com/office/officeart/2005/8/layout/hierarchy3"/>
    <dgm:cxn modelId="{E8659C2B-5503-4281-A01E-C517DEBBD84A}" type="presParOf" srcId="{37F2E8E5-EC67-4739-B037-CBB2173698A1}" destId="{F11E4842-1445-4E87-A81A-114BD3151B1A}" srcOrd="0" destOrd="0" presId="urn:microsoft.com/office/officeart/2005/8/layout/hierarchy3"/>
    <dgm:cxn modelId="{024E9761-A7FD-44B8-9628-76D974B729F6}" type="presParOf" srcId="{37F2E8E5-EC67-4739-B037-CBB2173698A1}" destId="{4B70B22F-845F-4878-93E5-2E13B998CF20}" srcOrd="1" destOrd="0" presId="urn:microsoft.com/office/officeart/2005/8/layout/hierarchy3"/>
    <dgm:cxn modelId="{88E30ABD-D79A-4B84-BEF9-5DA9FD9E42D5}" type="presParOf" srcId="{225AED57-43DD-40D1-A4FA-B1E5B412DCA6}" destId="{4AFC7788-33F1-47B4-AEC0-F406310703AB}" srcOrd="1" destOrd="0" presId="urn:microsoft.com/office/officeart/2005/8/layout/hierarchy3"/>
    <dgm:cxn modelId="{A0B47CA9-B145-4F66-ADA3-F3CE05B41391}" type="presParOf" srcId="{4AFC7788-33F1-47B4-AEC0-F406310703AB}" destId="{EF2422DD-5466-4F54-8BD3-B2F03E0C4161}" srcOrd="0" destOrd="0" presId="urn:microsoft.com/office/officeart/2005/8/layout/hierarchy3"/>
    <dgm:cxn modelId="{68AE4DB2-1262-48D4-83F9-A357D9E5583A}" type="presParOf" srcId="{4AFC7788-33F1-47B4-AEC0-F406310703AB}" destId="{18BCB2E1-907F-4CCA-8045-B8C9E436A174}" srcOrd="1" destOrd="0" presId="urn:microsoft.com/office/officeart/2005/8/layout/hierarchy3"/>
    <dgm:cxn modelId="{01197EB2-EF88-4FBC-8B19-564B7D807F46}" type="presParOf" srcId="{4AFC7788-33F1-47B4-AEC0-F406310703AB}" destId="{D8293637-2432-41D3-845D-619777A9E522}" srcOrd="2" destOrd="0" presId="urn:microsoft.com/office/officeart/2005/8/layout/hierarchy3"/>
    <dgm:cxn modelId="{4811B381-BC6D-4E48-976D-3C4E47805C3D}" type="presParOf" srcId="{4AFC7788-33F1-47B4-AEC0-F406310703AB}" destId="{5F4DD3BA-76EE-4504-82A9-34BA655C77C8}" srcOrd="3" destOrd="0" presId="urn:microsoft.com/office/officeart/2005/8/layout/hierarchy3"/>
    <dgm:cxn modelId="{F8B3A264-A3EF-449B-937F-D94D6D385518}" type="presParOf" srcId="{4AFC7788-33F1-47B4-AEC0-F406310703AB}" destId="{311BC0E1-20BB-4EE6-87C3-B5AAA4C57081}" srcOrd="4" destOrd="0" presId="urn:microsoft.com/office/officeart/2005/8/layout/hierarchy3"/>
    <dgm:cxn modelId="{2BC5F028-9E47-41DB-9920-8415EF911190}" type="presParOf" srcId="{4AFC7788-33F1-47B4-AEC0-F406310703AB}" destId="{EF85D04A-96E9-4885-B8E7-46FF0C0E92D7}" srcOrd="5" destOrd="0" presId="urn:microsoft.com/office/officeart/2005/8/layout/hierarchy3"/>
    <dgm:cxn modelId="{DCAEB878-0248-4AC4-AC79-BC66566D5E2E}" type="presParOf" srcId="{4AFC7788-33F1-47B4-AEC0-F406310703AB}" destId="{F9FE1F18-A77D-4D45-AF7E-84359F34770A}" srcOrd="6" destOrd="0" presId="urn:microsoft.com/office/officeart/2005/8/layout/hierarchy3"/>
    <dgm:cxn modelId="{C5D731FC-3DE4-4EFD-8EBF-FACDF865A23C}" type="presParOf" srcId="{4AFC7788-33F1-47B4-AEC0-F406310703AB}" destId="{2E9977E7-50D2-4DFF-82C0-52ACA516B59D}" srcOrd="7" destOrd="0" presId="urn:microsoft.com/office/officeart/2005/8/layout/hierarchy3"/>
    <dgm:cxn modelId="{C11D49CB-18F5-4D25-9685-948A9218AB2E}" type="presParOf" srcId="{4AFC7788-33F1-47B4-AEC0-F406310703AB}" destId="{41240C74-A5BB-48A9-9873-6DB0E816DE19}" srcOrd="8" destOrd="0" presId="urn:microsoft.com/office/officeart/2005/8/layout/hierarchy3"/>
    <dgm:cxn modelId="{455810A6-4C30-466A-9ACC-C1FA6A1CD463}" type="presParOf" srcId="{4AFC7788-33F1-47B4-AEC0-F406310703AB}" destId="{2C2927D1-CED9-44FB-ADC8-CBB8EC0E8E2C}" srcOrd="9" destOrd="0" presId="urn:microsoft.com/office/officeart/2005/8/layout/hierarchy3"/>
    <dgm:cxn modelId="{3ECDE9A3-840D-41E9-84BA-2FF1A1AFBC1A}" type="presParOf" srcId="{4AFC7788-33F1-47B4-AEC0-F406310703AB}" destId="{EABA7E49-1DEB-49A1-BD1E-C9B68FE33730}" srcOrd="10" destOrd="0" presId="urn:microsoft.com/office/officeart/2005/8/layout/hierarchy3"/>
    <dgm:cxn modelId="{66921AFC-8E2C-46E7-AF1C-BC341FCB6032}" type="presParOf" srcId="{4AFC7788-33F1-47B4-AEC0-F406310703AB}" destId="{E4A69FAA-EBF6-462C-B959-2A4D3BC505D7}" srcOrd="11" destOrd="0" presId="urn:microsoft.com/office/officeart/2005/8/layout/hierarchy3"/>
    <dgm:cxn modelId="{B69C29D3-B934-463E-8AE9-C92E2A62DB73}" type="presParOf" srcId="{4AFC7788-33F1-47B4-AEC0-F406310703AB}" destId="{932E2CD0-E60F-4D89-A46D-5B02143DCC79}" srcOrd="12" destOrd="0" presId="urn:microsoft.com/office/officeart/2005/8/layout/hierarchy3"/>
    <dgm:cxn modelId="{C5B31722-A7CE-4900-8071-D84B08F77D24}" type="presParOf" srcId="{4AFC7788-33F1-47B4-AEC0-F406310703AB}" destId="{7052611D-2966-4408-AF72-8A055B0138A6}" srcOrd="13" destOrd="0" presId="urn:microsoft.com/office/officeart/2005/8/layout/hierarchy3"/>
    <dgm:cxn modelId="{CAA8C24B-A290-422C-8B36-D17678FFFAC5}" type="presParOf" srcId="{D711B83A-1B3F-4900-B0E7-E5D97DFA0744}" destId="{62A955EA-A6DE-4B23-BE4B-F75B130EA351}" srcOrd="1" destOrd="0" presId="urn:microsoft.com/office/officeart/2005/8/layout/hierarchy3"/>
    <dgm:cxn modelId="{B9D650F7-EBC9-41EF-B094-A2B0AAACE043}" type="presParOf" srcId="{62A955EA-A6DE-4B23-BE4B-F75B130EA351}" destId="{4BF73F14-9D80-4EAF-BDCB-B48B56E831BF}" srcOrd="0" destOrd="0" presId="urn:microsoft.com/office/officeart/2005/8/layout/hierarchy3"/>
    <dgm:cxn modelId="{C538E757-8979-4A03-82CD-A58218455B62}" type="presParOf" srcId="{4BF73F14-9D80-4EAF-BDCB-B48B56E831BF}" destId="{22A4EBC4-8C53-4489-A848-D8B0B2158380}" srcOrd="0" destOrd="0" presId="urn:microsoft.com/office/officeart/2005/8/layout/hierarchy3"/>
    <dgm:cxn modelId="{8A35053A-5A29-4F72-A620-5978F255508C}" type="presParOf" srcId="{4BF73F14-9D80-4EAF-BDCB-B48B56E831BF}" destId="{DE3F8E48-CEE8-42C7-8933-C384141A3CD5}" srcOrd="1" destOrd="0" presId="urn:microsoft.com/office/officeart/2005/8/layout/hierarchy3"/>
    <dgm:cxn modelId="{9002F085-478A-4236-A424-7EE1BC22839C}" type="presParOf" srcId="{62A955EA-A6DE-4B23-BE4B-F75B130EA351}" destId="{BB99FC0A-6F61-4FDA-96A1-A2875A8E5CA4}" srcOrd="1" destOrd="0" presId="urn:microsoft.com/office/officeart/2005/8/layout/hierarchy3"/>
    <dgm:cxn modelId="{9B7FCE5E-07DC-4A63-B446-42DB75049EBA}" type="presParOf" srcId="{BB99FC0A-6F61-4FDA-96A1-A2875A8E5CA4}" destId="{6514C55D-1268-412F-855C-9C0E0D258F69}" srcOrd="0" destOrd="0" presId="urn:microsoft.com/office/officeart/2005/8/layout/hierarchy3"/>
    <dgm:cxn modelId="{90FD7A88-31EF-4074-93A5-CB11343426FA}" type="presParOf" srcId="{BB99FC0A-6F61-4FDA-96A1-A2875A8E5CA4}" destId="{698C3DF2-9586-48B5-A129-65ACCF796C5F}" srcOrd="1" destOrd="0" presId="urn:microsoft.com/office/officeart/2005/8/layout/hierarchy3"/>
    <dgm:cxn modelId="{44861F8F-F401-435B-8B31-E5401E773F19}" type="presParOf" srcId="{BB99FC0A-6F61-4FDA-96A1-A2875A8E5CA4}" destId="{72BF2953-2AC0-4E79-A9C9-B5EB9CB741F2}" srcOrd="2" destOrd="0" presId="urn:microsoft.com/office/officeart/2005/8/layout/hierarchy3"/>
    <dgm:cxn modelId="{205FA0C0-884A-425D-B67B-AAADB277728A}" type="presParOf" srcId="{BB99FC0A-6F61-4FDA-96A1-A2875A8E5CA4}" destId="{10AA2E3B-0BD7-4367-822C-52D05764D009}" srcOrd="3" destOrd="0" presId="urn:microsoft.com/office/officeart/2005/8/layout/hierarchy3"/>
    <dgm:cxn modelId="{6CB16C6E-9134-408D-8196-A3FE8807DF54}" type="presParOf" srcId="{BB99FC0A-6F61-4FDA-96A1-A2875A8E5CA4}" destId="{3B20F462-A221-4606-B6E7-0818BE9D2960}" srcOrd="4" destOrd="0" presId="urn:microsoft.com/office/officeart/2005/8/layout/hierarchy3"/>
    <dgm:cxn modelId="{F72F8000-B25A-4951-A0EE-01CFC53DEB38}" type="presParOf" srcId="{BB99FC0A-6F61-4FDA-96A1-A2875A8E5CA4}" destId="{F65C0731-608A-4909-BF01-BEA2EAD3D92F}" srcOrd="5" destOrd="0" presId="urn:microsoft.com/office/officeart/2005/8/layout/hierarchy3"/>
    <dgm:cxn modelId="{564AB486-BBAC-4DB7-A94B-C816AE8AE675}" type="presParOf" srcId="{BB99FC0A-6F61-4FDA-96A1-A2875A8E5CA4}" destId="{D8529AD0-F818-4E4D-9A32-C2E0CFB64EC0}" srcOrd="6" destOrd="0" presId="urn:microsoft.com/office/officeart/2005/8/layout/hierarchy3"/>
    <dgm:cxn modelId="{FE14CF87-F3D1-4067-A03D-A48861D546A0}" type="presParOf" srcId="{BB99FC0A-6F61-4FDA-96A1-A2875A8E5CA4}" destId="{7B5A8F1F-7741-4742-B2B2-176954F150F3}" srcOrd="7" destOrd="0" presId="urn:microsoft.com/office/officeart/2005/8/layout/hierarchy3"/>
    <dgm:cxn modelId="{F19203D6-1292-4060-8E31-E32343FFEEBE}" type="presParOf" srcId="{BB99FC0A-6F61-4FDA-96A1-A2875A8E5CA4}" destId="{242C20EB-D0A8-4E92-8B13-2D7F8C90E831}" srcOrd="8" destOrd="0" presId="urn:microsoft.com/office/officeart/2005/8/layout/hierarchy3"/>
    <dgm:cxn modelId="{56B0A6D2-1C6B-446E-B0CE-C8E91090FDB9}" type="presParOf" srcId="{BB99FC0A-6F61-4FDA-96A1-A2875A8E5CA4}" destId="{BD005106-DDCE-4CD9-B5CF-1C9C1EDB064F}" srcOrd="9" destOrd="0" presId="urn:microsoft.com/office/officeart/2005/8/layout/hierarchy3"/>
    <dgm:cxn modelId="{943F0977-EED6-4FB8-A5E6-CE33E1E3B7CE}" type="presParOf" srcId="{BB99FC0A-6F61-4FDA-96A1-A2875A8E5CA4}" destId="{31CB1118-587F-43A6-AC15-75AFCCDAE524}" srcOrd="10" destOrd="0" presId="urn:microsoft.com/office/officeart/2005/8/layout/hierarchy3"/>
    <dgm:cxn modelId="{B8FA12E6-5A76-4D33-9AFE-56B76C0F5DF5}" type="presParOf" srcId="{BB99FC0A-6F61-4FDA-96A1-A2875A8E5CA4}" destId="{F6444B5A-6554-44E5-9D0A-A0EE45FB31C5}" srcOrd="11" destOrd="0" presId="urn:microsoft.com/office/officeart/2005/8/layout/hierarchy3"/>
    <dgm:cxn modelId="{98440293-A656-449C-B4EE-5CF25C8BD096}" type="presParOf" srcId="{BB99FC0A-6F61-4FDA-96A1-A2875A8E5CA4}" destId="{9CDB5A76-20BC-40A1-ADE3-DADDA690C9FD}" srcOrd="12" destOrd="0" presId="urn:microsoft.com/office/officeart/2005/8/layout/hierarchy3"/>
    <dgm:cxn modelId="{F12306F3-64F5-4147-B158-B2A94DDBA1D3}" type="presParOf" srcId="{BB99FC0A-6F61-4FDA-96A1-A2875A8E5CA4}" destId="{A61E29F5-51E8-4373-A1F4-10A20C0645ED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527235" cy="6599525"/>
        <a:chOff x="0" y="0"/>
        <a:chExt cx="7527235" cy="6599525"/>
      </a:xfrm>
    </dsp:grpSpPr>
    <dsp:sp modelId="{F11E4842-1445-4E87-A81A-114BD3151B1A}">
      <dsp:nvSpPr>
        <dsp:cNvPr id="3" name="Скругленный прямоугольник 2"/>
        <dsp:cNvSpPr/>
      </dsp:nvSpPr>
      <dsp:spPr bwMode="white">
        <a:xfrm>
          <a:off x="675428" y="0"/>
          <a:ext cx="2978369" cy="67687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Предметы, знакомые со школы</a:t>
          </a:r>
        </a:p>
      </dsp:txBody>
      <dsp:txXfrm>
        <a:off x="675428" y="0"/>
        <a:ext cx="2978369" cy="676874"/>
      </dsp:txXfrm>
    </dsp:sp>
    <dsp:sp modelId="{EF2422DD-5466-4F54-8BD3-B2F03E0C4161}">
      <dsp:nvSpPr>
        <dsp:cNvPr id="5" name="Полилиния 4"/>
        <dsp:cNvSpPr/>
      </dsp:nvSpPr>
      <dsp:spPr bwMode="white">
        <a:xfrm>
          <a:off x="973265" y="676874"/>
          <a:ext cx="297837" cy="507656"/>
        </a:xfrm>
        <a:custGeom>
          <a:avLst/>
          <a:gdLst/>
          <a:ahLst/>
          <a:cxnLst/>
          <a:pathLst>
            <a:path w="469" h="799">
              <a:moveTo>
                <a:pt x="0" y="0"/>
              </a:moveTo>
              <a:lnTo>
                <a:pt x="0" y="799"/>
              </a:lnTo>
              <a:lnTo>
                <a:pt x="469" y="79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73265" y="676874"/>
        <a:ext cx="297837" cy="507656"/>
      </dsp:txXfrm>
    </dsp:sp>
    <dsp:sp modelId="{18BCB2E1-907F-4CCA-8045-B8C9E436A174}">
      <dsp:nvSpPr>
        <dsp:cNvPr id="6" name="Скругленный прямоугольник 5"/>
        <dsp:cNvSpPr/>
      </dsp:nvSpPr>
      <dsp:spPr bwMode="white">
        <a:xfrm>
          <a:off x="1271102" y="846093"/>
          <a:ext cx="2028685" cy="6768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765" tIns="16510" rIns="24765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</a:rPr>
            <a:t>Биология</a:t>
          </a:r>
          <a:endParaRPr>
            <a:solidFill>
              <a:schemeClr val="dk1"/>
            </a:solidFill>
          </a:endParaRPr>
        </a:p>
      </dsp:txBody>
      <dsp:txXfrm>
        <a:off x="1271102" y="846093"/>
        <a:ext cx="2028685" cy="676874"/>
      </dsp:txXfrm>
    </dsp:sp>
    <dsp:sp modelId="{D8293637-2432-41D3-845D-619777A9E522}">
      <dsp:nvSpPr>
        <dsp:cNvPr id="7" name="Полилиния 6"/>
        <dsp:cNvSpPr/>
      </dsp:nvSpPr>
      <dsp:spPr bwMode="white">
        <a:xfrm>
          <a:off x="973265" y="676874"/>
          <a:ext cx="297837" cy="1353749"/>
        </a:xfrm>
        <a:custGeom>
          <a:avLst/>
          <a:gdLst/>
          <a:ahLst/>
          <a:cxnLst/>
          <a:pathLst>
            <a:path w="469" h="2132">
              <a:moveTo>
                <a:pt x="0" y="0"/>
              </a:moveTo>
              <a:lnTo>
                <a:pt x="0" y="2132"/>
              </a:lnTo>
              <a:lnTo>
                <a:pt x="469" y="213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73265" y="676874"/>
        <a:ext cx="297837" cy="1353749"/>
      </dsp:txXfrm>
    </dsp:sp>
    <dsp:sp modelId="{5F4DD3BA-76EE-4504-82A9-34BA655C77C8}">
      <dsp:nvSpPr>
        <dsp:cNvPr id="8" name="Скругленный прямоугольник 7"/>
        <dsp:cNvSpPr/>
      </dsp:nvSpPr>
      <dsp:spPr bwMode="white">
        <a:xfrm>
          <a:off x="1271102" y="1692186"/>
          <a:ext cx="1987877" cy="6768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765" tIns="16510" rIns="24765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</a:rPr>
            <a:t>Химия</a:t>
          </a:r>
          <a:endParaRPr>
            <a:solidFill>
              <a:schemeClr val="dk1"/>
            </a:solidFill>
          </a:endParaRPr>
        </a:p>
      </dsp:txBody>
      <dsp:txXfrm>
        <a:off x="1271102" y="1692186"/>
        <a:ext cx="1987877" cy="676874"/>
      </dsp:txXfrm>
    </dsp:sp>
    <dsp:sp modelId="{311BC0E1-20BB-4EE6-87C3-B5AAA4C57081}">
      <dsp:nvSpPr>
        <dsp:cNvPr id="9" name="Полилиния 8"/>
        <dsp:cNvSpPr/>
      </dsp:nvSpPr>
      <dsp:spPr bwMode="white">
        <a:xfrm>
          <a:off x="973265" y="676874"/>
          <a:ext cx="297837" cy="2199842"/>
        </a:xfrm>
        <a:custGeom>
          <a:avLst/>
          <a:gdLst/>
          <a:ahLst/>
          <a:cxnLst/>
          <a:pathLst>
            <a:path w="469" h="3464">
              <a:moveTo>
                <a:pt x="0" y="0"/>
              </a:moveTo>
              <a:lnTo>
                <a:pt x="0" y="3464"/>
              </a:lnTo>
              <a:lnTo>
                <a:pt x="469" y="3464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73265" y="676874"/>
        <a:ext cx="297837" cy="2199842"/>
      </dsp:txXfrm>
    </dsp:sp>
    <dsp:sp modelId="{EF85D04A-96E9-4885-B8E7-46FF0C0E92D7}">
      <dsp:nvSpPr>
        <dsp:cNvPr id="10" name="Скругленный прямоугольник 9"/>
        <dsp:cNvSpPr/>
      </dsp:nvSpPr>
      <dsp:spPr bwMode="white">
        <a:xfrm>
          <a:off x="1271102" y="2538279"/>
          <a:ext cx="2038919" cy="6768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765" tIns="16510" rIns="24765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</a:rPr>
            <a:t>Физика</a:t>
          </a:r>
          <a:endParaRPr>
            <a:solidFill>
              <a:schemeClr val="dk1"/>
            </a:solidFill>
          </a:endParaRPr>
        </a:p>
      </dsp:txBody>
      <dsp:txXfrm>
        <a:off x="1271102" y="2538279"/>
        <a:ext cx="2038919" cy="676874"/>
      </dsp:txXfrm>
    </dsp:sp>
    <dsp:sp modelId="{F9FE1F18-A77D-4D45-AF7E-84359F34770A}">
      <dsp:nvSpPr>
        <dsp:cNvPr id="11" name="Полилиния 10"/>
        <dsp:cNvSpPr/>
      </dsp:nvSpPr>
      <dsp:spPr bwMode="white">
        <a:xfrm>
          <a:off x="973265" y="676874"/>
          <a:ext cx="297837" cy="3045935"/>
        </a:xfrm>
        <a:custGeom>
          <a:avLst/>
          <a:gdLst/>
          <a:ahLst/>
          <a:cxnLst/>
          <a:pathLst>
            <a:path w="469" h="4797">
              <a:moveTo>
                <a:pt x="0" y="0"/>
              </a:moveTo>
              <a:lnTo>
                <a:pt x="0" y="4797"/>
              </a:lnTo>
              <a:lnTo>
                <a:pt x="469" y="4797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73265" y="676874"/>
        <a:ext cx="297837" cy="3045935"/>
      </dsp:txXfrm>
    </dsp:sp>
    <dsp:sp modelId="{2E9977E7-50D2-4DFF-82C0-52ACA516B59D}">
      <dsp:nvSpPr>
        <dsp:cNvPr id="12" name="Скругленный прямоугольник 11"/>
        <dsp:cNvSpPr/>
      </dsp:nvSpPr>
      <dsp:spPr bwMode="white">
        <a:xfrm>
          <a:off x="1271102" y="3384372"/>
          <a:ext cx="2103877" cy="6768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765" tIns="16510" rIns="24765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</a:rPr>
            <a:t>Математика</a:t>
          </a:r>
          <a:endParaRPr>
            <a:solidFill>
              <a:schemeClr val="dk1"/>
            </a:solidFill>
          </a:endParaRPr>
        </a:p>
      </dsp:txBody>
      <dsp:txXfrm>
        <a:off x="1271102" y="3384372"/>
        <a:ext cx="2103877" cy="676874"/>
      </dsp:txXfrm>
    </dsp:sp>
    <dsp:sp modelId="{41240C74-A5BB-48A9-9873-6DB0E816DE19}">
      <dsp:nvSpPr>
        <dsp:cNvPr id="13" name="Полилиния 12"/>
        <dsp:cNvSpPr/>
      </dsp:nvSpPr>
      <dsp:spPr bwMode="white">
        <a:xfrm>
          <a:off x="973265" y="676874"/>
          <a:ext cx="297837" cy="3892028"/>
        </a:xfrm>
        <a:custGeom>
          <a:avLst/>
          <a:gdLst/>
          <a:ahLst/>
          <a:cxnLst/>
          <a:pathLst>
            <a:path w="469" h="6129">
              <a:moveTo>
                <a:pt x="0" y="0"/>
              </a:moveTo>
              <a:lnTo>
                <a:pt x="0" y="6129"/>
              </a:lnTo>
              <a:lnTo>
                <a:pt x="469" y="612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73265" y="676874"/>
        <a:ext cx="297837" cy="3892028"/>
      </dsp:txXfrm>
    </dsp:sp>
    <dsp:sp modelId="{2C2927D1-CED9-44FB-ADC8-CBB8EC0E8E2C}">
      <dsp:nvSpPr>
        <dsp:cNvPr id="14" name="Скругленный прямоугольник 13"/>
        <dsp:cNvSpPr/>
      </dsp:nvSpPr>
      <dsp:spPr bwMode="white">
        <a:xfrm>
          <a:off x="1271102" y="4230465"/>
          <a:ext cx="2129403" cy="6768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765" tIns="16510" rIns="24765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</a:rPr>
            <a:t>Английский язык</a:t>
          </a:r>
          <a:endParaRPr>
            <a:solidFill>
              <a:schemeClr val="dk1"/>
            </a:solidFill>
          </a:endParaRPr>
        </a:p>
      </dsp:txBody>
      <dsp:txXfrm>
        <a:off x="1271102" y="4230465"/>
        <a:ext cx="2129403" cy="676874"/>
      </dsp:txXfrm>
    </dsp:sp>
    <dsp:sp modelId="{EABA7E49-1DEB-49A1-BD1E-C9B68FE33730}">
      <dsp:nvSpPr>
        <dsp:cNvPr id="15" name="Полилиния 14"/>
        <dsp:cNvSpPr/>
      </dsp:nvSpPr>
      <dsp:spPr bwMode="white">
        <a:xfrm>
          <a:off x="973265" y="676874"/>
          <a:ext cx="297837" cy="4738121"/>
        </a:xfrm>
        <a:custGeom>
          <a:avLst/>
          <a:gdLst/>
          <a:ahLst/>
          <a:cxnLst/>
          <a:pathLst>
            <a:path w="469" h="7462">
              <a:moveTo>
                <a:pt x="0" y="0"/>
              </a:moveTo>
              <a:lnTo>
                <a:pt x="0" y="7462"/>
              </a:lnTo>
              <a:lnTo>
                <a:pt x="469" y="746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73265" y="676874"/>
        <a:ext cx="297837" cy="4738121"/>
      </dsp:txXfrm>
    </dsp:sp>
    <dsp:sp modelId="{E4A69FAA-EBF6-462C-B959-2A4D3BC505D7}">
      <dsp:nvSpPr>
        <dsp:cNvPr id="16" name="Скругленный прямоугольник 15"/>
        <dsp:cNvSpPr/>
      </dsp:nvSpPr>
      <dsp:spPr bwMode="white">
        <a:xfrm>
          <a:off x="1271102" y="5076558"/>
          <a:ext cx="2141002" cy="6768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765" tIns="16510" rIns="24765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</a:rPr>
            <a:t>Информатика</a:t>
          </a:r>
          <a:endParaRPr>
            <a:solidFill>
              <a:schemeClr val="dk1"/>
            </a:solidFill>
          </a:endParaRPr>
        </a:p>
      </dsp:txBody>
      <dsp:txXfrm>
        <a:off x="1271102" y="5076558"/>
        <a:ext cx="2141002" cy="676874"/>
      </dsp:txXfrm>
    </dsp:sp>
    <dsp:sp modelId="{932E2CD0-E60F-4D89-A46D-5B02143DCC79}">
      <dsp:nvSpPr>
        <dsp:cNvPr id="17" name="Полилиния 16"/>
        <dsp:cNvSpPr/>
      </dsp:nvSpPr>
      <dsp:spPr bwMode="white">
        <a:xfrm>
          <a:off x="973265" y="676874"/>
          <a:ext cx="297837" cy="5584213"/>
        </a:xfrm>
        <a:custGeom>
          <a:avLst/>
          <a:gdLst/>
          <a:ahLst/>
          <a:cxnLst/>
          <a:pathLst>
            <a:path w="469" h="8794">
              <a:moveTo>
                <a:pt x="0" y="0"/>
              </a:moveTo>
              <a:lnTo>
                <a:pt x="0" y="8794"/>
              </a:lnTo>
              <a:lnTo>
                <a:pt x="469" y="8794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73265" y="676874"/>
        <a:ext cx="297837" cy="5584213"/>
      </dsp:txXfrm>
    </dsp:sp>
    <dsp:sp modelId="{7052611D-2966-4408-AF72-8A055B0138A6}">
      <dsp:nvSpPr>
        <dsp:cNvPr id="18" name="Скругленный прямоугольник 17"/>
        <dsp:cNvSpPr/>
      </dsp:nvSpPr>
      <dsp:spPr bwMode="white">
        <a:xfrm>
          <a:off x="1271102" y="5922651"/>
          <a:ext cx="2141002" cy="6768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765" tIns="16510" rIns="24765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</a:rPr>
            <a:t>История России</a:t>
          </a:r>
          <a:endParaRPr>
            <a:solidFill>
              <a:schemeClr val="dk1"/>
            </a:solidFill>
          </a:endParaRPr>
        </a:p>
      </dsp:txBody>
      <dsp:txXfrm>
        <a:off x="1271102" y="5922651"/>
        <a:ext cx="2141002" cy="676874"/>
      </dsp:txXfrm>
    </dsp:sp>
    <dsp:sp modelId="{22A4EBC4-8C53-4489-A848-D8B0B2158380}">
      <dsp:nvSpPr>
        <dsp:cNvPr id="19" name="Скругленный прямоугольник 18"/>
        <dsp:cNvSpPr/>
      </dsp:nvSpPr>
      <dsp:spPr bwMode="white">
        <a:xfrm>
          <a:off x="3992235" y="0"/>
          <a:ext cx="2602176" cy="67687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6195" tIns="24130" rIns="36195" bIns="2413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/>
            <a:t>Новые дисциплины</a:t>
          </a:r>
        </a:p>
      </dsp:txBody>
      <dsp:txXfrm>
        <a:off x="3992235" y="0"/>
        <a:ext cx="2602176" cy="676874"/>
      </dsp:txXfrm>
    </dsp:sp>
    <dsp:sp modelId="{6514C55D-1268-412F-855C-9C0E0D258F69}">
      <dsp:nvSpPr>
        <dsp:cNvPr id="21" name="Полилиния 20"/>
        <dsp:cNvSpPr/>
      </dsp:nvSpPr>
      <dsp:spPr bwMode="white">
        <a:xfrm>
          <a:off x="4252452" y="676874"/>
          <a:ext cx="260218" cy="507656"/>
        </a:xfrm>
        <a:custGeom>
          <a:avLst/>
          <a:gdLst/>
          <a:ahLst/>
          <a:cxnLst/>
          <a:pathLst>
            <a:path w="410" h="799">
              <a:moveTo>
                <a:pt x="0" y="0"/>
              </a:moveTo>
              <a:lnTo>
                <a:pt x="0" y="799"/>
              </a:lnTo>
              <a:lnTo>
                <a:pt x="410" y="79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252452" y="676874"/>
        <a:ext cx="260218" cy="507656"/>
      </dsp:txXfrm>
    </dsp:sp>
    <dsp:sp modelId="{698C3DF2-9586-48B5-A129-65ACCF796C5F}">
      <dsp:nvSpPr>
        <dsp:cNvPr id="22" name="Скругленный прямоугольник 21"/>
        <dsp:cNvSpPr/>
      </dsp:nvSpPr>
      <dsp:spPr bwMode="white">
        <a:xfrm>
          <a:off x="4512670" y="846093"/>
          <a:ext cx="2262569" cy="6768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765" tIns="16510" rIns="24765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</a:rPr>
            <a:t>Анатомия</a:t>
          </a:r>
          <a:endParaRPr>
            <a:solidFill>
              <a:schemeClr val="dk1"/>
            </a:solidFill>
          </a:endParaRPr>
        </a:p>
      </dsp:txBody>
      <dsp:txXfrm>
        <a:off x="4512670" y="846093"/>
        <a:ext cx="2262569" cy="676874"/>
      </dsp:txXfrm>
    </dsp:sp>
    <dsp:sp modelId="{72BF2953-2AC0-4E79-A9C9-B5EB9CB741F2}">
      <dsp:nvSpPr>
        <dsp:cNvPr id="23" name="Полилиния 22"/>
        <dsp:cNvSpPr/>
      </dsp:nvSpPr>
      <dsp:spPr bwMode="white">
        <a:xfrm>
          <a:off x="4252452" y="676874"/>
          <a:ext cx="260218" cy="1353749"/>
        </a:xfrm>
        <a:custGeom>
          <a:avLst/>
          <a:gdLst/>
          <a:ahLst/>
          <a:cxnLst/>
          <a:pathLst>
            <a:path w="410" h="2132">
              <a:moveTo>
                <a:pt x="0" y="0"/>
              </a:moveTo>
              <a:lnTo>
                <a:pt x="0" y="2132"/>
              </a:lnTo>
              <a:lnTo>
                <a:pt x="410" y="213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252452" y="676874"/>
        <a:ext cx="260218" cy="1353749"/>
      </dsp:txXfrm>
    </dsp:sp>
    <dsp:sp modelId="{10AA2E3B-0BD7-4367-822C-52D05764D009}">
      <dsp:nvSpPr>
        <dsp:cNvPr id="24" name="Скругленный прямоугольник 23"/>
        <dsp:cNvSpPr/>
      </dsp:nvSpPr>
      <dsp:spPr bwMode="white">
        <a:xfrm>
          <a:off x="4512670" y="1692186"/>
          <a:ext cx="2237054" cy="6768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765" tIns="16510" rIns="24765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</a:rPr>
            <a:t>Гистология</a:t>
          </a:r>
          <a:endParaRPr>
            <a:solidFill>
              <a:schemeClr val="dk1"/>
            </a:solidFill>
          </a:endParaRPr>
        </a:p>
      </dsp:txBody>
      <dsp:txXfrm>
        <a:off x="4512670" y="1692186"/>
        <a:ext cx="2237054" cy="676874"/>
      </dsp:txXfrm>
    </dsp:sp>
    <dsp:sp modelId="{3B20F462-A221-4606-B6E7-0818BE9D2960}">
      <dsp:nvSpPr>
        <dsp:cNvPr id="25" name="Полилиния 24"/>
        <dsp:cNvSpPr/>
      </dsp:nvSpPr>
      <dsp:spPr bwMode="white">
        <a:xfrm>
          <a:off x="4252452" y="676874"/>
          <a:ext cx="260218" cy="2199842"/>
        </a:xfrm>
        <a:custGeom>
          <a:avLst/>
          <a:gdLst/>
          <a:ahLst/>
          <a:cxnLst/>
          <a:pathLst>
            <a:path w="410" h="3464">
              <a:moveTo>
                <a:pt x="0" y="0"/>
              </a:moveTo>
              <a:lnTo>
                <a:pt x="0" y="3464"/>
              </a:lnTo>
              <a:lnTo>
                <a:pt x="410" y="3464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252452" y="676874"/>
        <a:ext cx="260218" cy="2199842"/>
      </dsp:txXfrm>
    </dsp:sp>
    <dsp:sp modelId="{F65C0731-608A-4909-BF01-BEA2EAD3D92F}">
      <dsp:nvSpPr>
        <dsp:cNvPr id="26" name="Скругленный прямоугольник 25"/>
        <dsp:cNvSpPr/>
      </dsp:nvSpPr>
      <dsp:spPr bwMode="white">
        <a:xfrm>
          <a:off x="4512670" y="2538279"/>
          <a:ext cx="2262569" cy="6768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765" tIns="16510" rIns="24765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</a:rPr>
            <a:t>Пропедевтика стоматологических заболеваний</a:t>
          </a:r>
          <a:endParaRPr>
            <a:solidFill>
              <a:schemeClr val="dk1"/>
            </a:solidFill>
          </a:endParaRPr>
        </a:p>
      </dsp:txBody>
      <dsp:txXfrm>
        <a:off x="4512670" y="2538279"/>
        <a:ext cx="2262569" cy="676874"/>
      </dsp:txXfrm>
    </dsp:sp>
    <dsp:sp modelId="{D8529AD0-F818-4E4D-9A32-C2E0CFB64EC0}">
      <dsp:nvSpPr>
        <dsp:cNvPr id="27" name="Полилиния 26"/>
        <dsp:cNvSpPr/>
      </dsp:nvSpPr>
      <dsp:spPr bwMode="white">
        <a:xfrm>
          <a:off x="4252452" y="676874"/>
          <a:ext cx="260218" cy="3045935"/>
        </a:xfrm>
        <a:custGeom>
          <a:avLst/>
          <a:gdLst/>
          <a:ahLst/>
          <a:cxnLst/>
          <a:pathLst>
            <a:path w="410" h="4797">
              <a:moveTo>
                <a:pt x="0" y="0"/>
              </a:moveTo>
              <a:lnTo>
                <a:pt x="0" y="4797"/>
              </a:lnTo>
              <a:lnTo>
                <a:pt x="410" y="4797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252452" y="676874"/>
        <a:ext cx="260218" cy="3045935"/>
      </dsp:txXfrm>
    </dsp:sp>
    <dsp:sp modelId="{7B5A8F1F-7741-4742-B2B2-176954F150F3}">
      <dsp:nvSpPr>
        <dsp:cNvPr id="28" name="Скругленный прямоугольник 27"/>
        <dsp:cNvSpPr/>
      </dsp:nvSpPr>
      <dsp:spPr bwMode="white">
        <a:xfrm>
          <a:off x="4512670" y="3384372"/>
          <a:ext cx="2273496" cy="6768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765" tIns="16510" rIns="24765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</a:rPr>
            <a:t>Латинский язык</a:t>
          </a:r>
          <a:endParaRPr>
            <a:solidFill>
              <a:schemeClr val="dk1"/>
            </a:solidFill>
          </a:endParaRPr>
        </a:p>
      </dsp:txBody>
      <dsp:txXfrm>
        <a:off x="4512670" y="3384372"/>
        <a:ext cx="2273496" cy="676874"/>
      </dsp:txXfrm>
    </dsp:sp>
    <dsp:sp modelId="{242C20EB-D0A8-4E92-8B13-2D7F8C90E831}">
      <dsp:nvSpPr>
        <dsp:cNvPr id="29" name="Полилиния 28"/>
        <dsp:cNvSpPr/>
      </dsp:nvSpPr>
      <dsp:spPr bwMode="white">
        <a:xfrm>
          <a:off x="4252452" y="676874"/>
          <a:ext cx="260218" cy="3892028"/>
        </a:xfrm>
        <a:custGeom>
          <a:avLst/>
          <a:gdLst/>
          <a:ahLst/>
          <a:cxnLst/>
          <a:pathLst>
            <a:path w="410" h="6129">
              <a:moveTo>
                <a:pt x="0" y="0"/>
              </a:moveTo>
              <a:lnTo>
                <a:pt x="0" y="6129"/>
              </a:lnTo>
              <a:lnTo>
                <a:pt x="410" y="6129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252452" y="676874"/>
        <a:ext cx="260218" cy="3892028"/>
      </dsp:txXfrm>
    </dsp:sp>
    <dsp:sp modelId="{BD005106-DDCE-4CD9-B5CF-1C9C1EDB064F}">
      <dsp:nvSpPr>
        <dsp:cNvPr id="30" name="Скругленный прямоугольник 29"/>
        <dsp:cNvSpPr/>
      </dsp:nvSpPr>
      <dsp:spPr bwMode="white">
        <a:xfrm>
          <a:off x="4512670" y="4230465"/>
          <a:ext cx="2237054" cy="6768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765" tIns="16510" rIns="24765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</a:rPr>
            <a:t>История медицины</a:t>
          </a:r>
          <a:endParaRPr>
            <a:solidFill>
              <a:schemeClr val="dk1"/>
            </a:solidFill>
          </a:endParaRPr>
        </a:p>
      </dsp:txBody>
      <dsp:txXfrm>
        <a:off x="4512670" y="4230465"/>
        <a:ext cx="2237054" cy="676874"/>
      </dsp:txXfrm>
    </dsp:sp>
    <dsp:sp modelId="{31CB1118-587F-43A6-AC15-75AFCCDAE524}">
      <dsp:nvSpPr>
        <dsp:cNvPr id="31" name="Полилиния 30"/>
        <dsp:cNvSpPr/>
      </dsp:nvSpPr>
      <dsp:spPr bwMode="white">
        <a:xfrm>
          <a:off x="4252452" y="676874"/>
          <a:ext cx="260218" cy="4738121"/>
        </a:xfrm>
        <a:custGeom>
          <a:avLst/>
          <a:gdLst/>
          <a:ahLst/>
          <a:cxnLst/>
          <a:pathLst>
            <a:path w="410" h="7462">
              <a:moveTo>
                <a:pt x="0" y="0"/>
              </a:moveTo>
              <a:lnTo>
                <a:pt x="0" y="7462"/>
              </a:lnTo>
              <a:lnTo>
                <a:pt x="410" y="7462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252452" y="676874"/>
        <a:ext cx="260218" cy="4738121"/>
      </dsp:txXfrm>
    </dsp:sp>
    <dsp:sp modelId="{F6444B5A-6554-44E5-9D0A-A0EE45FB31C5}">
      <dsp:nvSpPr>
        <dsp:cNvPr id="32" name="Скругленный прямоугольник 31"/>
        <dsp:cNvSpPr/>
      </dsp:nvSpPr>
      <dsp:spPr bwMode="white">
        <a:xfrm>
          <a:off x="4512670" y="5076558"/>
          <a:ext cx="2262569" cy="6768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765" tIns="16510" rIns="24765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</a:rPr>
            <a:t>Психология (введение в специальность)</a:t>
          </a:r>
          <a:endParaRPr>
            <a:solidFill>
              <a:schemeClr val="dk1"/>
            </a:solidFill>
          </a:endParaRPr>
        </a:p>
      </dsp:txBody>
      <dsp:txXfrm>
        <a:off x="4512670" y="5076558"/>
        <a:ext cx="2262569" cy="676874"/>
      </dsp:txXfrm>
    </dsp:sp>
    <dsp:sp modelId="{9CDB5A76-20BC-40A1-ADE3-DADDA690C9FD}">
      <dsp:nvSpPr>
        <dsp:cNvPr id="33" name="Полилиния 32"/>
        <dsp:cNvSpPr/>
      </dsp:nvSpPr>
      <dsp:spPr bwMode="white">
        <a:xfrm>
          <a:off x="4252452" y="676874"/>
          <a:ext cx="260218" cy="5584213"/>
        </a:xfrm>
        <a:custGeom>
          <a:avLst/>
          <a:gdLst/>
          <a:ahLst/>
          <a:cxnLst/>
          <a:pathLst>
            <a:path w="410" h="8794">
              <a:moveTo>
                <a:pt x="0" y="0"/>
              </a:moveTo>
              <a:lnTo>
                <a:pt x="0" y="8794"/>
              </a:lnTo>
              <a:lnTo>
                <a:pt x="410" y="8794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252452" y="676874"/>
        <a:ext cx="260218" cy="5584213"/>
      </dsp:txXfrm>
    </dsp:sp>
    <dsp:sp modelId="{A61E29F5-51E8-4373-A1F4-10A20C0645ED}">
      <dsp:nvSpPr>
        <dsp:cNvPr id="34" name="Скругленный прямоугольник 33"/>
        <dsp:cNvSpPr/>
      </dsp:nvSpPr>
      <dsp:spPr bwMode="white">
        <a:xfrm>
          <a:off x="4512670" y="5922651"/>
          <a:ext cx="2339137" cy="67687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4765" tIns="16510" rIns="24765" bIns="16510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>
              <a:solidFill>
                <a:schemeClr val="dk1"/>
              </a:solidFill>
            </a:rPr>
            <a:t>Биохимия</a:t>
          </a:r>
          <a:endParaRPr>
            <a:solidFill>
              <a:schemeClr val="dk1"/>
            </a:solidFill>
          </a:endParaRPr>
        </a:p>
      </dsp:txBody>
      <dsp:txXfrm>
        <a:off x="4512670" y="5922651"/>
        <a:ext cx="2339137" cy="676874"/>
      </dsp:txXfrm>
    </dsp:sp>
    <dsp:sp modelId="{4B70B22F-845F-4878-93E5-2E13B998CF20}">
      <dsp:nvSpPr>
        <dsp:cNvPr id="4" name="Скругленный прямоугольник 3" hidden="1"/>
        <dsp:cNvSpPr/>
      </dsp:nvSpPr>
      <dsp:spPr>
        <a:xfrm>
          <a:off x="675428" y="0"/>
          <a:ext cx="595674" cy="676874"/>
        </a:xfrm>
        <a:prstGeom prst="roundRect">
          <a:avLst>
            <a:gd name="adj" fmla="val 10000"/>
          </a:avLst>
        </a:prstGeom>
      </dsp:spPr>
      <dsp:txXfrm>
        <a:off x="675428" y="0"/>
        <a:ext cx="595674" cy="676874"/>
      </dsp:txXfrm>
    </dsp:sp>
    <dsp:sp modelId="{DE3F8E48-CEE8-42C7-8933-C384141A3CD5}">
      <dsp:nvSpPr>
        <dsp:cNvPr id="20" name="Скругленный прямоугольник 19" hidden="1"/>
        <dsp:cNvSpPr/>
      </dsp:nvSpPr>
      <dsp:spPr>
        <a:xfrm>
          <a:off x="3992235" y="0"/>
          <a:ext cx="520435" cy="676874"/>
        </a:xfrm>
        <a:prstGeom prst="roundRect">
          <a:avLst>
            <a:gd name="adj" fmla="val 10000"/>
          </a:avLst>
        </a:prstGeom>
      </dsp:spPr>
      <dsp:txXfrm>
        <a:off x="3992235" y="0"/>
        <a:ext cx="520435" cy="676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9F-D537-4EE4-BA37-3F04DEC3698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D701-A71F-4642-9A8E-BA3FD170494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9F-D537-4EE4-BA37-3F04DEC3698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D701-A71F-4642-9A8E-BA3FD170494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9F-D537-4EE4-BA37-3F04DEC3698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D701-A71F-4642-9A8E-BA3FD170494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9F-D537-4EE4-BA37-3F04DEC3698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D701-A71F-4642-9A8E-BA3FD170494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9F-D537-4EE4-BA37-3F04DEC3698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D701-A71F-4642-9A8E-BA3FD170494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9F-D537-4EE4-BA37-3F04DEC3698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D701-A71F-4642-9A8E-BA3FD170494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9F-D537-4EE4-BA37-3F04DEC3698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D701-A71F-4642-9A8E-BA3FD170494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9F-D537-4EE4-BA37-3F04DEC3698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D701-A71F-4642-9A8E-BA3FD170494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9F-D537-4EE4-BA37-3F04DEC3698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D701-A71F-4642-9A8E-BA3FD170494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9F-D537-4EE4-BA37-3F04DEC3698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D701-A71F-4642-9A8E-BA3FD170494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BC9F-D537-4EE4-BA37-3F04DEC3698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D701-A71F-4642-9A8E-BA3FD170494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FBC9F-D537-4EE4-BA37-3F04DEC3698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D701-A71F-4642-9A8E-BA3FD170494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Изображение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2453640" y="3061970"/>
            <a:ext cx="7285355" cy="3796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7955" y="2141855"/>
            <a:ext cx="9144000" cy="1090930"/>
          </a:xfrm>
        </p:spPr>
        <p:txBody>
          <a:bodyPr/>
          <a:lstStyle/>
          <a:p>
            <a:r>
              <a:rPr lang="ru-RU" sz="5400" b="1" dirty="0">
                <a:latin typeface="+mn-lt"/>
                <a:cs typeface="+mn-lt"/>
              </a:rPr>
              <a:t>Поступление в ВУЗ </a:t>
            </a:r>
            <a:endParaRPr lang="ru-RU" sz="5400" b="1" dirty="0">
              <a:latin typeface="+mn-lt"/>
              <a:cs typeface="+mn-lt"/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99944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7737"/>
            <a:ext cx="10515600" cy="371922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Обучение длится 5 лет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После окончания ВУЗа студенты имеют право работать стоматологом-терапевтом, для работы по другим узким направлениям необходимо прохождение ординатуры (2 года обучения)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Первый и второй курсы обучения в основном включают в себя изучение общих дисциплин (в том числе и продолжение изучения некоторых дисциплин, ранее изучаемых в школе)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Начиная с 3 курса акцент делается на стоматологические дисциплины</a:t>
            </a: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8" y="132578"/>
            <a:ext cx="5316242" cy="20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Отделение стоматологии в Санкт-Петербург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6" y="267827"/>
            <a:ext cx="2643187" cy="2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664764" y="132578"/>
          <a:ext cx="7527235" cy="659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9" y="132579"/>
            <a:ext cx="3659720" cy="144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598" y="2318441"/>
            <a:ext cx="447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Дисциплины, изучаемые на первом курсе</a:t>
            </a:r>
            <a:endParaRPr lang="ru-RU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5384" y="1162843"/>
            <a:ext cx="5456583" cy="1325563"/>
          </a:xfrm>
        </p:spPr>
        <p:txBody>
          <a:bodyPr/>
          <a:lstStyle/>
          <a:p>
            <a:pPr algn="ctr"/>
            <a:r>
              <a:rPr lang="ru-RU" sz="5400" b="1" dirty="0"/>
              <a:t>Анатомия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</a:t>
            </a: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9" y="92822"/>
            <a:ext cx="3659720" cy="144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Почти живой труп&quot; для студентов - медиков и &quot;трупный кошмар&quot; – Русская  Исп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4" y="2855547"/>
            <a:ext cx="3417403" cy="2365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 медицинском университете Владивостока открылся современный Музей анатомии  человека (ФОТО 18+) – Новости Владивостока на VL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88" y="2949506"/>
            <a:ext cx="5040515" cy="210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к в Германии анатомию изучают - плюсы и минусы препарирования человеков |  Пикаб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81" y="2855547"/>
            <a:ext cx="2045645" cy="30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770" y="492619"/>
            <a:ext cx="7523921" cy="1325563"/>
          </a:xfrm>
        </p:spPr>
        <p:txBody>
          <a:bodyPr/>
          <a:lstStyle/>
          <a:p>
            <a:pPr algn="ctr"/>
            <a:r>
              <a:rPr lang="ru-RU" b="1" dirty="0"/>
              <a:t>Латинский язык</a:t>
            </a:r>
            <a:endParaRPr lang="ru-RU" b="1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9" y="92822"/>
            <a:ext cx="3659720" cy="144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/>
          <a:stretch>
            <a:fillRect/>
          </a:stretch>
        </p:blipFill>
        <p:spPr bwMode="auto">
          <a:xfrm>
            <a:off x="3301448" y="1643270"/>
            <a:ext cx="5589104" cy="4710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Идеи на тему «Латинский язык» (18) | язык, латинские фразы, латинские цита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5238750"/>
            <a:ext cx="22479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269" y="1114657"/>
            <a:ext cx="10817461" cy="109060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Биология и гистология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54017"/>
            <a:ext cx="10515600" cy="30229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9" y="92822"/>
            <a:ext cx="3659720" cy="144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Что ж, рисовать меня научили | Пикабу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4"/>
          <a:stretch>
            <a:fillRect/>
          </a:stretch>
        </p:blipFill>
        <p:spPr bwMode="auto">
          <a:xfrm>
            <a:off x="660063" y="2344866"/>
            <a:ext cx="1819805" cy="285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Что ж, рисовать меня научили | Пикабу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1645864" y="4854044"/>
            <a:ext cx="2143539" cy="1925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Альбом Гистология 2019-2020 год (КрасГМУ) +0,5 к рейтингу - YouTub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6764" r="15435" b="18260"/>
          <a:stretch>
            <a:fillRect/>
          </a:stretch>
        </p:blipFill>
        <p:spPr bwMode="auto">
          <a:xfrm>
            <a:off x="2955398" y="2273313"/>
            <a:ext cx="4517164" cy="2690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Альбом по гистологии с препаратами (104 шт.), нарисован... купить в  Тольятти | Авит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9"/>
          <a:stretch>
            <a:fillRect/>
          </a:stretch>
        </p:blipFill>
        <p:spPr bwMode="auto">
          <a:xfrm>
            <a:off x="5214350" y="4391933"/>
            <a:ext cx="3629603" cy="2491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Гистологические микропрепараты для микроскоп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7" y="2311165"/>
            <a:ext cx="3848294" cy="274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9938"/>
            <a:ext cx="10515600" cy="3257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Пропедевтика стоматологических заболеваний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9" y="92822"/>
            <a:ext cx="3659720" cy="144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87684"/>
            <a:ext cx="4887253" cy="325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ластилин - Купить медицинские изделия 🩺 во всех регионах с доставкой |  Ави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948" y="2659777"/>
            <a:ext cx="4432852" cy="3313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3058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На 3 курсе добавятся такие стоматологические дисциплины, как терапевтическая стоматология, ортопедическая стоматология и хирургическая стоматология. Со 2 курса начинают изучение профилактической стоматологии.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9" y="92822"/>
            <a:ext cx="3659720" cy="144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Что делать после удаления зуба | «Доктор Зубов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548270"/>
            <a:ext cx="5067300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На 4 курсе добавляется такая дисциплина, как детская стоматология, которая включает: детскую терапевтическую стоматологию, детскую челюстно-лицевую хирургию и ортодонтию.</a:t>
            </a: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9" y="92822"/>
            <a:ext cx="3659720" cy="144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Ортодонтия у детей: ждать финальных зубов? - MyD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45" y="3494048"/>
            <a:ext cx="4095981" cy="2732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Ортодонтическое лечение зубов: принципы и этапы | Семейный докто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96" y="3444358"/>
            <a:ext cx="4095981" cy="283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537" y="2489609"/>
            <a:ext cx="9144000" cy="2387600"/>
          </a:xfrm>
        </p:spPr>
        <p:txBody>
          <a:bodyPr/>
          <a:lstStyle/>
          <a:p>
            <a:r>
              <a:rPr lang="ru-RU" sz="5400" b="1" dirty="0">
                <a:latin typeface="+mn-lt"/>
                <a:cs typeface="+mn-lt"/>
              </a:rPr>
              <a:t>Узкая специализация в стоматологии</a:t>
            </a:r>
            <a:endParaRPr lang="ru-RU" sz="5400" b="1" dirty="0">
              <a:latin typeface="+mn-lt"/>
              <a:cs typeface="+mn-lt"/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99944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124891"/>
            <a:ext cx="10927976" cy="422365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Профессия зубного врача делится на более узкие специальности:</a:t>
            </a:r>
            <a:endParaRPr lang="ru-RU" b="1" dirty="0"/>
          </a:p>
          <a:p>
            <a:r>
              <a:rPr lang="ru-RU" dirty="0"/>
              <a:t>- Стоматолог-терапевт;</a:t>
            </a:r>
            <a:endParaRPr lang="ru-RU" dirty="0"/>
          </a:p>
          <a:p>
            <a:r>
              <a:rPr lang="ru-RU" dirty="0"/>
              <a:t>- Стоматолог-гигиенист;</a:t>
            </a:r>
            <a:endParaRPr lang="ru-RU" dirty="0"/>
          </a:p>
          <a:p>
            <a:r>
              <a:rPr lang="ru-RU" dirty="0"/>
              <a:t>- Стоматолог-ортопед;</a:t>
            </a:r>
            <a:endParaRPr lang="ru-RU" dirty="0"/>
          </a:p>
          <a:p>
            <a:r>
              <a:rPr lang="ru-RU" dirty="0"/>
              <a:t>- Стоматолог-хирург;</a:t>
            </a:r>
            <a:endParaRPr lang="ru-RU" dirty="0"/>
          </a:p>
          <a:p>
            <a:r>
              <a:rPr lang="ru-RU" dirty="0"/>
              <a:t>- Детский стоматолог;</a:t>
            </a:r>
            <a:endParaRPr lang="ru-RU" dirty="0"/>
          </a:p>
          <a:p>
            <a:r>
              <a:rPr lang="ru-RU" dirty="0"/>
              <a:t>- Стоматолог-</a:t>
            </a:r>
            <a:r>
              <a:rPr lang="ru-RU" dirty="0" err="1"/>
              <a:t>ортодонт</a:t>
            </a:r>
            <a:r>
              <a:rPr lang="ru-RU" dirty="0"/>
              <a:t>;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Пародонтолог</a:t>
            </a:r>
            <a:r>
              <a:rPr lang="ru-RU" dirty="0"/>
              <a:t>;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Имплантолог</a:t>
            </a:r>
            <a:r>
              <a:rPr lang="ru-RU" dirty="0"/>
              <a:t>. </a:t>
            </a:r>
            <a:endParaRPr lang="ru-RU" dirty="0"/>
          </a:p>
          <a:p>
            <a:r>
              <a:rPr lang="ru-RU" dirty="0"/>
              <a:t>- ЧЛХ</a:t>
            </a:r>
            <a:endParaRPr lang="ru-RU" dirty="0"/>
          </a:p>
          <a:p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8" y="132578"/>
            <a:ext cx="5316242" cy="20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womanfan.ru/wp-content/uploads/2022/12/sa2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759" y="3965443"/>
            <a:ext cx="3007259" cy="169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vplate.ru/images/article/orig/2019/03/chto-podarit-stomatolog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358" y="2957047"/>
            <a:ext cx="3599201" cy="26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495415" y="4364355"/>
            <a:ext cx="2960370" cy="2443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Изображение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8483600" y="1475740"/>
            <a:ext cx="3573145" cy="2334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Изображение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575945" y="4681220"/>
            <a:ext cx="2688590" cy="22364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Изображение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2028190"/>
            <a:ext cx="3562985" cy="2336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69205" y="355600"/>
            <a:ext cx="7122795" cy="1120140"/>
          </a:xfrm>
        </p:spPr>
        <p:txBody>
          <a:bodyPr/>
          <a:lstStyle/>
          <a:p>
            <a:r>
              <a:rPr lang="ru-RU" sz="4800" b="1" dirty="0">
                <a:latin typeface="+mn-lt"/>
                <a:cs typeface="+mn-lt"/>
              </a:rPr>
              <a:t>Выбор специльности</a:t>
            </a:r>
            <a:endParaRPr lang="ru-RU" sz="4800" b="1" dirty="0">
              <a:latin typeface="+mn-lt"/>
              <a:cs typeface="+mn-lt"/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53025" cy="202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4284980" y="3280410"/>
            <a:ext cx="3621405" cy="9956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3200" b="1"/>
              <a:t>Специалитет</a:t>
            </a:r>
            <a:endParaRPr lang="ru-RU" altLang="en-US" sz="3200" b="1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2940685" y="2857500"/>
            <a:ext cx="2489200" cy="5283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sz="2800" b="1"/>
              <a:t>Педиатрия</a:t>
            </a:r>
            <a:endParaRPr lang="ru-RU" altLang="en-US" sz="2800" b="1"/>
          </a:p>
        </p:txBody>
      </p:sp>
      <p:sp>
        <p:nvSpPr>
          <p:cNvPr id="7" name="Прямоугольник 6"/>
          <p:cNvSpPr/>
          <p:nvPr/>
        </p:nvSpPr>
        <p:spPr>
          <a:xfrm>
            <a:off x="6495415" y="4051935"/>
            <a:ext cx="2604770" cy="587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sz="2800" b="1"/>
              <a:t>Стоматология</a:t>
            </a:r>
            <a:endParaRPr lang="ru-RU" altLang="en-US" sz="2800" b="1"/>
          </a:p>
        </p:txBody>
      </p:sp>
      <p:sp>
        <p:nvSpPr>
          <p:cNvPr id="8" name="Прямоугольник 7"/>
          <p:cNvSpPr/>
          <p:nvPr/>
        </p:nvSpPr>
        <p:spPr>
          <a:xfrm rot="21420000">
            <a:off x="2929255" y="4117975"/>
            <a:ext cx="2334895" cy="10712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sz="2800" b="1"/>
              <a:t>Клиническая психология</a:t>
            </a:r>
            <a:endParaRPr lang="ru-RU" altLang="en-US" sz="2800" b="1"/>
          </a:p>
        </p:txBody>
      </p:sp>
      <p:sp>
        <p:nvSpPr>
          <p:cNvPr id="9" name="Прямоугольник 8"/>
          <p:cNvSpPr/>
          <p:nvPr/>
        </p:nvSpPr>
        <p:spPr>
          <a:xfrm rot="480000">
            <a:off x="6407785" y="2661285"/>
            <a:ext cx="2157730" cy="9194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sz="2800" b="1">
                <a:sym typeface="+mn-ea"/>
              </a:rPr>
              <a:t>Лечебное дело</a:t>
            </a:r>
            <a:endParaRPr lang="ru-RU" altLang="en-US" sz="28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11977"/>
            <a:ext cx="7225937" cy="3964986"/>
          </a:xfrm>
        </p:spPr>
        <p:txBody>
          <a:bodyPr>
            <a:normAutofit/>
          </a:bodyPr>
          <a:lstStyle/>
          <a:p>
            <a:r>
              <a:rPr lang="ru-RU" b="1" dirty="0"/>
              <a:t>Стоматолог-терапевт</a:t>
            </a:r>
            <a:endParaRPr lang="ru-RU" b="1" dirty="0"/>
          </a:p>
          <a:p>
            <a:r>
              <a:rPr lang="ru-RU" b="1" dirty="0"/>
              <a:t>Манипуляции:</a:t>
            </a:r>
            <a:endParaRPr lang="ru-RU" b="1" dirty="0"/>
          </a:p>
          <a:p>
            <a:pPr lvl="0"/>
            <a:r>
              <a:rPr lang="ru-RU" dirty="0"/>
              <a:t>лечение кариеса;</a:t>
            </a:r>
            <a:endParaRPr lang="ru-RU" dirty="0"/>
          </a:p>
          <a:p>
            <a:pPr lvl="0"/>
            <a:r>
              <a:rPr lang="ru-RU" dirty="0" err="1"/>
              <a:t>эндодонтия</a:t>
            </a:r>
            <a:r>
              <a:rPr lang="ru-RU" dirty="0"/>
              <a:t> (работа в корневых каналах) при пульпитах, периодонтитах;</a:t>
            </a:r>
            <a:endParaRPr lang="ru-RU" dirty="0"/>
          </a:p>
          <a:p>
            <a:pPr lvl="0"/>
            <a:r>
              <a:rPr lang="ru-RU" dirty="0" err="1"/>
              <a:t>перелечивание</a:t>
            </a:r>
            <a:r>
              <a:rPr lang="ru-RU" dirty="0"/>
              <a:t> корневых каналов;</a:t>
            </a:r>
            <a:endParaRPr lang="ru-RU" dirty="0"/>
          </a:p>
          <a:p>
            <a:pPr lvl="0"/>
            <a:r>
              <a:rPr lang="ru-RU" dirty="0"/>
              <a:t>сколы пломб, стенок зубов;</a:t>
            </a: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139701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ooo-ado.ru/wp-content/uploads/2021/03/img-20201117110912-2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838" y="3245223"/>
            <a:ext cx="3678351" cy="269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emperaturka.com/wp-content/uploads/d/4/6/d46d1dbe972fcbab000a3e34b4208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03" y="610933"/>
            <a:ext cx="4021239" cy="239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6163"/>
            <a:ext cx="7956176" cy="38608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Стоматолог-гигиенист</a:t>
            </a:r>
            <a:endParaRPr lang="ru-RU" b="1" dirty="0"/>
          </a:p>
          <a:p>
            <a:r>
              <a:rPr lang="ru-RU" b="1" dirty="0"/>
              <a:t>Манипуляции:</a:t>
            </a:r>
            <a:endParaRPr lang="ru-RU" b="1" dirty="0"/>
          </a:p>
          <a:p>
            <a:pPr lvl="0"/>
            <a:r>
              <a:rPr lang="ru-RU" dirty="0"/>
              <a:t>- профессиональную гигиену полости рта;</a:t>
            </a:r>
            <a:endParaRPr lang="ru-RU" dirty="0"/>
          </a:p>
          <a:p>
            <a:pPr lvl="0"/>
            <a:r>
              <a:rPr lang="ru-RU" dirty="0"/>
              <a:t>- лечение десен аппаратом Вектор;</a:t>
            </a:r>
            <a:endParaRPr lang="ru-RU" dirty="0"/>
          </a:p>
          <a:p>
            <a:pPr lvl="0"/>
            <a:r>
              <a:rPr lang="ru-RU" dirty="0"/>
              <a:t>- отбеливание;</a:t>
            </a:r>
            <a:endParaRPr lang="ru-RU" dirty="0"/>
          </a:p>
          <a:p>
            <a:pPr lvl="0"/>
            <a:r>
              <a:rPr lang="ru-RU" dirty="0"/>
              <a:t>- проводит обучение правильной гигиене полости рта;</a:t>
            </a:r>
            <a:endParaRPr lang="ru-RU" dirty="0"/>
          </a:p>
          <a:p>
            <a:pPr lvl="0"/>
            <a:r>
              <a:rPr lang="ru-RU" dirty="0"/>
              <a:t>- подбор средств для индивидуальной гигиены;</a:t>
            </a:r>
            <a:endParaRPr lang="ru-RU" dirty="0"/>
          </a:p>
          <a:p>
            <a:pPr lvl="0"/>
            <a:r>
              <a:rPr lang="ru-RU" dirty="0"/>
              <a:t>- занимается профилактикой развития заболеваний десен у взрослых и детей.</a:t>
            </a:r>
            <a:endParaRPr lang="ru-RU" dirty="0"/>
          </a:p>
          <a:p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139701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smile-at-once.ru/data/small/nagieva-za-rabotoj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443" y="3494679"/>
            <a:ext cx="2449015" cy="244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xn----7sbbmwdimhtcb5aabbrd6w.xn--p1ai/800/600/https/ludent.ru/wp-content/uploads/2019/11/15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36" y="679263"/>
            <a:ext cx="3740286" cy="249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095" y="2766507"/>
            <a:ext cx="8210006" cy="3783387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Стоматолог-хирург</a:t>
            </a:r>
            <a:endParaRPr lang="ru-RU" b="1" dirty="0"/>
          </a:p>
          <a:p>
            <a:r>
              <a:rPr lang="ru-RU" b="1" dirty="0"/>
              <a:t>Манипуляции:</a:t>
            </a:r>
            <a:endParaRPr lang="ru-RU" b="1" dirty="0"/>
          </a:p>
          <a:p>
            <a:r>
              <a:rPr lang="ru-RU" dirty="0"/>
              <a:t>Удаление зубов (патологические очаги (кисты, гранулемы), перфорация корня, </a:t>
            </a:r>
            <a:r>
              <a:rPr lang="ru-RU" dirty="0" err="1"/>
              <a:t>отлом</a:t>
            </a:r>
            <a:r>
              <a:rPr lang="ru-RU" dirty="0"/>
              <a:t> инструмента, выход пломбировочного материала за верхушку корня, перелом корня зуба);</a:t>
            </a:r>
            <a:endParaRPr lang="ru-RU" dirty="0"/>
          </a:p>
          <a:p>
            <a:r>
              <a:rPr lang="ru-RU" dirty="0" err="1"/>
              <a:t>Зубосохраняющие</a:t>
            </a:r>
            <a:r>
              <a:rPr lang="ru-RU" dirty="0"/>
              <a:t> операции (резекция корня зуба, реплантация зуба, </a:t>
            </a:r>
            <a:r>
              <a:rPr lang="ru-RU" dirty="0" err="1"/>
              <a:t>гемисекция</a:t>
            </a:r>
            <a:r>
              <a:rPr lang="ru-RU" dirty="0"/>
              <a:t> корня зуба, ампутация корня зуба, коронно-</a:t>
            </a:r>
            <a:r>
              <a:rPr lang="ru-RU" dirty="0" err="1"/>
              <a:t>радикулярная</a:t>
            </a:r>
            <a:r>
              <a:rPr lang="ru-RU" dirty="0"/>
              <a:t> сепарация).</a:t>
            </a:r>
            <a:endParaRPr lang="ru-RU" dirty="0"/>
          </a:p>
          <a:p>
            <a:endParaRPr lang="ru-RU" b="1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139701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aquaminskclinic.by/upload/iblock/693/o0evjeq7b0kyj4nylhspu7rku3q5rtt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72" y="300445"/>
            <a:ext cx="3946162" cy="281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5.goodfon.ru/original/2560x1600/2/47/khirurgi-stomatologi-dvoe-vrachi-zuby-drel-vzgli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481" y="3655049"/>
            <a:ext cx="3210081" cy="20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03565"/>
            <a:ext cx="7490012" cy="3773397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Стоматолог-ортопед</a:t>
            </a:r>
            <a:endParaRPr lang="ru-RU" b="1" dirty="0"/>
          </a:p>
          <a:p>
            <a:r>
              <a:rPr lang="ru-RU" b="1" dirty="0"/>
              <a:t>Манипуляции:</a:t>
            </a:r>
            <a:endParaRPr lang="ru-RU" b="1" dirty="0"/>
          </a:p>
          <a:p>
            <a:pPr lvl="0"/>
            <a:r>
              <a:rPr lang="ru-RU" dirty="0"/>
              <a:t>коронки;</a:t>
            </a:r>
            <a:endParaRPr lang="ru-RU" dirty="0"/>
          </a:p>
          <a:p>
            <a:pPr lvl="0"/>
            <a:r>
              <a:rPr lang="ru-RU" dirty="0"/>
              <a:t>мостовидные протезы;</a:t>
            </a:r>
            <a:endParaRPr lang="ru-RU" dirty="0"/>
          </a:p>
          <a:p>
            <a:pPr lvl="0"/>
            <a:r>
              <a:rPr lang="ru-RU" dirty="0" err="1"/>
              <a:t>виниры</a:t>
            </a:r>
            <a:r>
              <a:rPr lang="ru-RU" dirty="0"/>
              <a:t>, </a:t>
            </a:r>
            <a:r>
              <a:rPr lang="ru-RU" dirty="0" err="1"/>
              <a:t>люминиры</a:t>
            </a:r>
            <a:r>
              <a:rPr lang="ru-RU" dirty="0"/>
              <a:t>;</a:t>
            </a:r>
            <a:endParaRPr lang="ru-RU" dirty="0"/>
          </a:p>
          <a:p>
            <a:pPr lvl="0"/>
            <a:r>
              <a:rPr lang="ru-RU" dirty="0"/>
              <a:t>вкладки, накладки;</a:t>
            </a:r>
            <a:endParaRPr lang="ru-RU" dirty="0"/>
          </a:p>
          <a:p>
            <a:pPr lvl="0"/>
            <a:r>
              <a:rPr lang="ru-RU" dirty="0"/>
              <a:t>каппы, шины;</a:t>
            </a:r>
            <a:endParaRPr lang="ru-RU" dirty="0"/>
          </a:p>
          <a:p>
            <a:pPr lvl="0"/>
            <a:r>
              <a:rPr lang="ru-RU" dirty="0"/>
              <a:t>временные конструкции при длительном ортопедическом лечении;</a:t>
            </a:r>
            <a:endParaRPr lang="ru-RU" dirty="0"/>
          </a:p>
          <a:p>
            <a:pPr lvl="0"/>
            <a:r>
              <a:rPr lang="ru-RU" dirty="0"/>
              <a:t>съемные и несъемные протезы;</a:t>
            </a:r>
            <a:endParaRPr lang="ru-RU" dirty="0"/>
          </a:p>
          <a:p>
            <a:pPr lvl="0"/>
            <a:r>
              <a:rPr lang="ru-RU" dirty="0"/>
              <a:t>протезирование на </a:t>
            </a:r>
            <a:r>
              <a:rPr lang="ru-RU" dirty="0" err="1"/>
              <a:t>имплантах</a:t>
            </a:r>
            <a:r>
              <a:rPr lang="ru-RU" dirty="0"/>
              <a:t>.</a:t>
            </a:r>
            <a:endParaRPr lang="ru-RU" dirty="0"/>
          </a:p>
          <a:p>
            <a:endParaRPr lang="ru-RU" b="1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534" y="7567082"/>
            <a:ext cx="1114459" cy="43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sankt-peterburg.skidkom.ru/static/content/42332/common/zdorove/42332_16308795873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93" y="451354"/>
            <a:ext cx="5115672" cy="18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entalstu.ru/upload/iblock/aee/aee3457c4dd133e192aacc15dfe636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456762"/>
            <a:ext cx="2904565" cy="203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mara-spb.ru/upload/image/metallicheski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529" y="2445243"/>
            <a:ext cx="2509917" cy="188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novadent.ru/upload/resize_cache/iblock/e7c/1000_0_2/e7c8096f03625914ab4962dcb43d1d4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369" y="2550580"/>
            <a:ext cx="3071720" cy="204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Изображение 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139701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85851"/>
            <a:ext cx="6999514" cy="39911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Пародонтолог</a:t>
            </a:r>
            <a:endParaRPr lang="ru-RU" b="1" dirty="0"/>
          </a:p>
          <a:p>
            <a:r>
              <a:rPr lang="ru-RU" b="1" dirty="0"/>
              <a:t>Манипуляции:</a:t>
            </a:r>
            <a:endParaRPr lang="ru-RU" b="1" dirty="0"/>
          </a:p>
          <a:p>
            <a:pPr lvl="0"/>
            <a:r>
              <a:rPr lang="ru-RU" dirty="0"/>
              <a:t>Операциями на десне, например, лоскутные операции по закрытию рецессий.</a:t>
            </a:r>
            <a:endParaRPr lang="ru-RU" dirty="0"/>
          </a:p>
          <a:p>
            <a:pPr lvl="0"/>
            <a:r>
              <a:rPr lang="ru-RU" dirty="0"/>
              <a:t>Пластикой уздечек верхней губы, языка.</a:t>
            </a:r>
            <a:endParaRPr lang="ru-RU" dirty="0"/>
          </a:p>
          <a:p>
            <a:pPr lvl="0"/>
            <a:r>
              <a:rPr lang="ru-RU" dirty="0" err="1"/>
              <a:t>Вестибулопластика</a:t>
            </a:r>
            <a:r>
              <a:rPr lang="ru-RU" dirty="0"/>
              <a:t>, </a:t>
            </a:r>
            <a:r>
              <a:rPr lang="ru-RU" dirty="0" err="1"/>
              <a:t>гингивэктомия</a:t>
            </a:r>
            <a:r>
              <a:rPr lang="ru-RU" dirty="0"/>
              <a:t>.</a:t>
            </a:r>
            <a:endParaRPr lang="ru-RU" dirty="0"/>
          </a:p>
          <a:p>
            <a:pPr lvl="0"/>
            <a:r>
              <a:rPr lang="ru-RU" dirty="0"/>
              <a:t>Вскрытие </a:t>
            </a:r>
            <a:r>
              <a:rPr lang="ru-RU" dirty="0" err="1"/>
              <a:t>пародонтальных</a:t>
            </a:r>
            <a:r>
              <a:rPr lang="ru-RU" dirty="0"/>
              <a:t> абсцессов.</a:t>
            </a:r>
            <a:endParaRPr lang="ru-RU" dirty="0"/>
          </a:p>
          <a:p>
            <a:pPr lvl="0"/>
            <a:r>
              <a:rPr lang="ru-RU" dirty="0"/>
              <a:t>Открытый/закрытый </a:t>
            </a:r>
            <a:r>
              <a:rPr lang="ru-RU" dirty="0" err="1"/>
              <a:t>кюретаж</a:t>
            </a:r>
            <a:r>
              <a:rPr lang="ru-RU" dirty="0"/>
              <a:t> </a:t>
            </a:r>
            <a:r>
              <a:rPr lang="ru-RU" dirty="0" err="1"/>
              <a:t>десневого</a:t>
            </a:r>
            <a:r>
              <a:rPr lang="ru-RU" dirty="0"/>
              <a:t> кармана.</a:t>
            </a:r>
            <a:endParaRPr lang="ru-RU" dirty="0"/>
          </a:p>
          <a:p>
            <a:pPr lvl="0"/>
            <a:r>
              <a:rPr lang="ru-RU" dirty="0"/>
              <a:t>Лечение гингивита, пародонтита, пародонтоза</a:t>
            </a:r>
            <a:endParaRPr lang="ru-RU" dirty="0"/>
          </a:p>
          <a:p>
            <a:endParaRPr lang="ru-RU" b="1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139701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www.esteticadent.ru/uslugi/lechenie-zubov/hirurgicheskoe-lechenie-desen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821" y="3532619"/>
            <a:ext cx="3546786" cy="24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dn-ru.bitrix24.ru/b16076962/landing/c09/c090d5b3b0d164a918f126c2028d33a9/Plastika_uzdechki_guby_Stomaservis_1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28" y="567327"/>
            <a:ext cx="3344123" cy="250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4559"/>
            <a:ext cx="7794812" cy="3982403"/>
          </a:xfrm>
        </p:spPr>
        <p:txBody>
          <a:bodyPr/>
          <a:lstStyle/>
          <a:p>
            <a:r>
              <a:rPr lang="ru-RU" b="1" dirty="0" err="1"/>
              <a:t>Имплантолог</a:t>
            </a:r>
            <a:endParaRPr lang="ru-RU" b="1" dirty="0"/>
          </a:p>
          <a:p>
            <a:r>
              <a:rPr lang="ru-RU" b="1" dirty="0"/>
              <a:t>Показания:</a:t>
            </a:r>
            <a:endParaRPr lang="ru-RU" b="1" dirty="0"/>
          </a:p>
          <a:p>
            <a:r>
              <a:rPr lang="ru-RU" dirty="0"/>
              <a:t>Полная адентия;</a:t>
            </a:r>
            <a:endParaRPr lang="ru-RU" dirty="0"/>
          </a:p>
          <a:p>
            <a:r>
              <a:rPr lang="ru-RU" dirty="0"/>
              <a:t>Одиночные дефекты;</a:t>
            </a:r>
            <a:endParaRPr lang="ru-RU" dirty="0"/>
          </a:p>
          <a:p>
            <a:r>
              <a:rPr lang="ru-RU" dirty="0"/>
              <a:t>Концевые и включенные дефекты;</a:t>
            </a:r>
            <a:endParaRPr lang="ru-RU" dirty="0"/>
          </a:p>
          <a:p>
            <a:r>
              <a:rPr lang="ru-RU" dirty="0"/>
              <a:t>Повышенная чувствительность тканей полости рта к материалам, используемым для изготовления съемных протезов.</a:t>
            </a: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139701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medanalises.net/wp-content/uploads/2022/09/sa-6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06" y="1149555"/>
            <a:ext cx="4226530" cy="316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6163"/>
            <a:ext cx="7313023" cy="3860800"/>
          </a:xfrm>
        </p:spPr>
        <p:txBody>
          <a:bodyPr/>
          <a:lstStyle/>
          <a:p>
            <a:r>
              <a:rPr lang="ru-RU" b="1" dirty="0"/>
              <a:t>Стоматолог-</a:t>
            </a:r>
            <a:r>
              <a:rPr lang="ru-RU" b="1" dirty="0" err="1"/>
              <a:t>ортодонт</a:t>
            </a:r>
            <a:endParaRPr lang="ru-RU" b="1" dirty="0"/>
          </a:p>
          <a:p>
            <a:r>
              <a:rPr lang="ru-RU" b="1" dirty="0"/>
              <a:t>Манипуляции:</a:t>
            </a:r>
            <a:endParaRPr lang="ru-RU" b="1" dirty="0"/>
          </a:p>
          <a:p>
            <a:pPr lvl="0"/>
            <a:r>
              <a:rPr lang="ru-RU" dirty="0"/>
              <a:t>установка </a:t>
            </a:r>
            <a:r>
              <a:rPr lang="ru-RU" dirty="0" err="1"/>
              <a:t>брекет</a:t>
            </a:r>
            <a:r>
              <a:rPr lang="ru-RU" dirty="0"/>
              <a:t>-систем;</a:t>
            </a:r>
            <a:endParaRPr lang="ru-RU" dirty="0"/>
          </a:p>
          <a:p>
            <a:pPr lvl="0"/>
            <a:r>
              <a:rPr lang="ru-RU" dirty="0"/>
              <a:t>лечение пластинками (применяется в детском возрасте);</a:t>
            </a:r>
            <a:endParaRPr lang="ru-RU" dirty="0"/>
          </a:p>
          <a:p>
            <a:pPr lvl="0"/>
            <a:r>
              <a:rPr lang="ru-RU" dirty="0"/>
              <a:t>подбор и установка </a:t>
            </a:r>
            <a:r>
              <a:rPr lang="ru-RU" dirty="0" err="1"/>
              <a:t>элайнеров</a:t>
            </a:r>
            <a:r>
              <a:rPr lang="ru-RU" dirty="0"/>
              <a:t>;</a:t>
            </a:r>
            <a:endParaRPr lang="ru-RU" dirty="0"/>
          </a:p>
          <a:p>
            <a:endParaRPr lang="ru-RU" b="1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139701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s://dantistoff.ru/media/000/013/13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87" y="3574039"/>
            <a:ext cx="3635024" cy="24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t22.styapokupayu.ru/images/product/038/265/593_z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65" y="418843"/>
            <a:ext cx="4461251" cy="297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6163"/>
            <a:ext cx="10515600" cy="3860800"/>
          </a:xfrm>
        </p:spPr>
        <p:txBody>
          <a:bodyPr/>
          <a:lstStyle/>
          <a:p>
            <a:r>
              <a:rPr lang="ru-RU" b="1" dirty="0"/>
              <a:t>Детский стоматолог</a:t>
            </a:r>
            <a:endParaRPr lang="ru-RU" b="1" dirty="0"/>
          </a:p>
          <a:p>
            <a:r>
              <a:rPr lang="ru-RU" b="1" dirty="0"/>
              <a:t>Манипуляции:</a:t>
            </a:r>
            <a:endParaRPr lang="ru-RU" b="1" dirty="0"/>
          </a:p>
          <a:p>
            <a:r>
              <a:rPr lang="ru-RU" dirty="0"/>
              <a:t>Лечение кариеса;</a:t>
            </a:r>
            <a:endParaRPr lang="ru-RU" dirty="0"/>
          </a:p>
          <a:p>
            <a:r>
              <a:rPr lang="ru-RU" dirty="0"/>
              <a:t>Герметизация </a:t>
            </a:r>
            <a:r>
              <a:rPr lang="ru-RU" dirty="0" err="1"/>
              <a:t>фиссур</a:t>
            </a:r>
            <a:r>
              <a:rPr lang="ru-RU" dirty="0"/>
              <a:t>;</a:t>
            </a:r>
            <a:endParaRPr lang="ru-RU" dirty="0"/>
          </a:p>
          <a:p>
            <a:r>
              <a:rPr lang="ru-RU" dirty="0"/>
              <a:t>Удаление молочных зубов;</a:t>
            </a:r>
            <a:endParaRPr lang="ru-RU" dirty="0"/>
          </a:p>
          <a:p>
            <a:r>
              <a:rPr lang="ru-RU" dirty="0"/>
              <a:t>Гигиена полости рта</a:t>
            </a: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139701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s://materinstvo2.com/wp-content/uploads/2022/08/sa-29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2" y="3194204"/>
            <a:ext cx="4667795" cy="285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ladylifestyle.ru/wp-content/uploads/2020/10/vs_imgSpecials-1200wid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82" y="766066"/>
            <a:ext cx="3258542" cy="217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16183"/>
            <a:ext cx="6416040" cy="40607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Челюстно-лицевой хирург</a:t>
            </a:r>
            <a:endParaRPr lang="ru-RU" b="1" dirty="0"/>
          </a:p>
          <a:p>
            <a:r>
              <a:rPr lang="ru-RU" b="1" dirty="0"/>
              <a:t>Манипуляции:</a:t>
            </a:r>
            <a:endParaRPr lang="ru-RU" b="1" dirty="0"/>
          </a:p>
          <a:p>
            <a:pPr lvl="0"/>
            <a:r>
              <a:rPr lang="ru-RU" dirty="0"/>
              <a:t>экстренная помощь при травмах;</a:t>
            </a:r>
            <a:endParaRPr lang="ru-RU" dirty="0"/>
          </a:p>
          <a:p>
            <a:pPr lvl="0"/>
            <a:r>
              <a:rPr lang="ru-RU" dirty="0"/>
              <a:t>врожденные аномалии лица и шеи;</a:t>
            </a:r>
            <a:endParaRPr lang="ru-RU" dirty="0"/>
          </a:p>
          <a:p>
            <a:pPr lvl="0"/>
            <a:r>
              <a:rPr lang="ru-RU" dirty="0"/>
              <a:t>хирургическое вмешательство при опухолях;</a:t>
            </a:r>
            <a:endParaRPr lang="ru-RU" dirty="0"/>
          </a:p>
          <a:p>
            <a:pPr lvl="0"/>
            <a:r>
              <a:rPr lang="ru-RU" dirty="0"/>
              <a:t>устранение воспалительных осложнений (остеомиелит, абсцесс, флегмона);</a:t>
            </a:r>
            <a:endParaRPr lang="ru-RU" dirty="0"/>
          </a:p>
          <a:p>
            <a:pPr lvl="0"/>
            <a:r>
              <a:rPr lang="ru-RU" dirty="0"/>
              <a:t>исправление деформаций челюстей и др.</a:t>
            </a:r>
            <a:endParaRPr lang="ru-RU" dirty="0"/>
          </a:p>
          <a:p>
            <a:endParaRPr lang="ru-RU" b="1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139701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studfile.net/html/2706/1006/html_OlI3qUCSL5.Kmqa/img-VxNB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51" y="313510"/>
            <a:ext cx="4990011" cy="246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resent5.com/docs/lektsia_7_11_11_2013_individualnoe_razvitie_or_images/lektsia_7_11_11_2013_individualnoe_razvitie_or_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794" y="2864489"/>
            <a:ext cx="4888200" cy="36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3282496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Кто отбеливает зубы?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139701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Изображение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654935"/>
            <a:ext cx="4472305" cy="3631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9035" y="812800"/>
            <a:ext cx="7122795" cy="1120140"/>
          </a:xfrm>
        </p:spPr>
        <p:txBody>
          <a:bodyPr/>
          <a:lstStyle/>
          <a:p>
            <a:r>
              <a:rPr lang="ru-RU" sz="4800" b="1" dirty="0">
                <a:latin typeface="+mn-lt"/>
                <a:cs typeface="+mn-lt"/>
              </a:rPr>
              <a:t>Выбор специльности</a:t>
            </a:r>
            <a:endParaRPr lang="ru-RU" sz="4800" b="1" dirty="0">
              <a:latin typeface="+mn-lt"/>
              <a:cs typeface="+mn-lt"/>
            </a:endParaRPr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" y="249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4285615" y="3361055"/>
            <a:ext cx="3621405" cy="9956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ru-RU" altLang="en-US" sz="3200" b="1"/>
              <a:t>Бакалавриат</a:t>
            </a:r>
            <a:endParaRPr lang="ru-RU" altLang="en-US" sz="3200" b="1"/>
          </a:p>
        </p:txBody>
      </p:sp>
      <p:sp>
        <p:nvSpPr>
          <p:cNvPr id="10" name="Прямоугольник 9"/>
          <p:cNvSpPr/>
          <p:nvPr/>
        </p:nvSpPr>
        <p:spPr>
          <a:xfrm rot="240000">
            <a:off x="3646805" y="4167505"/>
            <a:ext cx="2414270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sz="2800" b="1"/>
              <a:t>адаптивно-физическая культура</a:t>
            </a:r>
            <a:endParaRPr lang="ru-RU" altLang="en-US" sz="2800" b="1"/>
          </a:p>
        </p:txBody>
      </p:sp>
      <p:sp>
        <p:nvSpPr>
          <p:cNvPr id="11" name="Прямоугольник 10"/>
          <p:cNvSpPr/>
          <p:nvPr/>
        </p:nvSpPr>
        <p:spPr>
          <a:xfrm rot="720000">
            <a:off x="6377940" y="2905760"/>
            <a:ext cx="2489200" cy="7537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ru-RU" altLang="en-US" sz="2800" b="1"/>
              <a:t>сестринское дело</a:t>
            </a:r>
            <a:endParaRPr lang="ru-RU" altLang="en-US" sz="2800" b="1"/>
          </a:p>
        </p:txBody>
      </p:sp>
      <p:pic>
        <p:nvPicPr>
          <p:cNvPr id="104" name="Изображение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9215120" y="1932940"/>
            <a:ext cx="2362835" cy="4681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206" y="292544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Запах изо рта – кто поможет?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139701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17" y="35524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Отсутствует один и более зубов – это к </a:t>
            </a:r>
            <a:r>
              <a:rPr lang="ru-RU" b="1" dirty="0" err="1"/>
              <a:t>имплантологу</a:t>
            </a:r>
            <a:r>
              <a:rPr lang="ru-RU" b="1" dirty="0"/>
              <a:t>, хирургу или ортопеду?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139701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034" y="33434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У меня болит зуб – какой специалист поможет?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1" y="139701"/>
            <a:ext cx="55292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619125"/>
            <a:ext cx="10515600" cy="1325563"/>
          </a:xfrm>
        </p:spPr>
        <p:txBody>
          <a:bodyPr/>
          <a:p>
            <a:pPr algn="ctr"/>
            <a:r>
              <a:rPr lang="ru-RU" altLang="en-US" sz="6000" b="1">
                <a:latin typeface="+mn-lt"/>
                <a:cs typeface="+mn-lt"/>
              </a:rPr>
              <a:t>Спасибо за внимание!</a:t>
            </a:r>
            <a:endParaRPr lang="ru-RU" altLang="en-US" sz="6000" b="1">
              <a:latin typeface="+mn-lt"/>
              <a:cs typeface="+mn-lt"/>
            </a:endParaRPr>
          </a:p>
        </p:txBody>
      </p:sp>
      <p:pic>
        <p:nvPicPr>
          <p:cNvPr id="112" name="Замещающее содержимое 111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24100" y="1945005"/>
            <a:ext cx="7543800" cy="4079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Замещающее содержимое 106"/>
          <p:cNvPicPr/>
          <p:nvPr>
            <p:ph sz="half" idx="2"/>
          </p:nvPr>
        </p:nvPicPr>
        <p:blipFill>
          <a:blip r:embed="rId1"/>
          <a:srcRect l="8290" r="9380"/>
          <a:stretch>
            <a:fillRect/>
          </a:stretch>
        </p:blipFill>
        <p:spPr>
          <a:xfrm>
            <a:off x="31115" y="4481195"/>
            <a:ext cx="2390140" cy="2270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Замещающее содержимое 4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2165" y="881380"/>
            <a:ext cx="8028305" cy="5318125"/>
          </a:xfrm>
          <a:prstGeom prst="rect">
            <a:avLst/>
          </a:prstGeom>
        </p:spPr>
      </p:pic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744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Замещающее содержимое 107"/>
          <p:cNvPicPr/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694545" y="3395980"/>
            <a:ext cx="2497455" cy="3462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015" y="2103120"/>
            <a:ext cx="9495790" cy="448691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Целевое обучение: </a:t>
            </a:r>
            <a:endParaRPr lang="ru-R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600" dirty="0"/>
              <a:t>- это обучение по целевому договору, который можно заключить с больницей, департаментом здравоохранения области, федерально-медикобиологическим агенством, ржд и тп</a:t>
            </a:r>
            <a:endParaRPr lang="ru-RU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 из плюсов: отдельный конкурс при поступлении и есть дополнительная стипендия</a:t>
            </a:r>
            <a:endParaRPr lang="ru-RU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 из минусов: после завершения обучения нужно отработать три года в поликлинике, в случае отчисления необходимо возместить расходы на ваше обучение</a:t>
            </a:r>
            <a:endParaRPr lang="ru-RU" sz="5400" b="1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8" y="132578"/>
            <a:ext cx="5316242" cy="20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7705" y="2360930"/>
            <a:ext cx="8681085" cy="436562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Контрактное обучение: </a:t>
            </a:r>
            <a:endParaRPr lang="ru-R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из плюсов: много мест (порядка 180), можно перевестись на бюджет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 из минусов: 291 000 в год </a:t>
            </a:r>
            <a:endParaRPr lang="ru-RU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 при поступлении на контактной основе тоже есть конкурс, проводится он по результатам ЕГЭ </a:t>
            </a:r>
            <a:endParaRPr lang="ru-RU" sz="5400" b="1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8" y="132578"/>
            <a:ext cx="5316242" cy="20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Замещающее содержимое 108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96300" y="3261360"/>
            <a:ext cx="3445510" cy="3596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Изображение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6207125" y="2912110"/>
            <a:ext cx="5813425" cy="39458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7705" y="2360930"/>
            <a:ext cx="8681085" cy="436562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Подача документов в ВУЗ: </a:t>
            </a:r>
            <a:endParaRPr lang="ru-R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лично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почтой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 электронно через госуслуги</a:t>
            </a:r>
            <a:endParaRPr lang="ru-RU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 электронно через сайт универститета</a:t>
            </a:r>
            <a:endParaRPr lang="ru-RU" dirty="0"/>
          </a:p>
          <a:p>
            <a:pPr marL="0" indent="0">
              <a:buFont typeface="Wingdings" panose="05000000000000000000" pitchFamily="2" charset="2"/>
              <a:buNone/>
            </a:pPr>
            <a:endParaRPr lang="ru-RU" b="1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8" y="132578"/>
            <a:ext cx="5316242" cy="20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Замещающее содержимое 110"/>
          <p:cNvPicPr/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664210"/>
            <a:ext cx="10515600" cy="6025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" y="132715"/>
            <a:ext cx="335534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374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5400" b="1" dirty="0"/>
              <a:t>Обучение на стоматологическом факультете</a:t>
            </a:r>
            <a:endParaRPr lang="ru-RU" sz="5400" b="1" dirty="0"/>
          </a:p>
        </p:txBody>
      </p:sp>
      <p:pic>
        <p:nvPicPr>
          <p:cNvPr id="4" name="Изображение 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8" y="132578"/>
            <a:ext cx="5316242" cy="20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4308</Words>
  <Application>WPS Presentation</Application>
  <PresentationFormat>Широкоэкранный</PresentationFormat>
  <Paragraphs>164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Тема Office</vt:lpstr>
      <vt:lpstr>Узкие специальности в стоматологии</vt:lpstr>
      <vt:lpstr>Поступление в ВУЗ </vt:lpstr>
      <vt:lpstr>Выбор специльности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Анатомия</vt:lpstr>
      <vt:lpstr>Латинский язык</vt:lpstr>
      <vt:lpstr>Биология и гистология</vt:lpstr>
      <vt:lpstr>Пропедевтика стоматологических заболеваний </vt:lpstr>
      <vt:lpstr>PowerPoint 演示文稿</vt:lpstr>
      <vt:lpstr>PowerPoint 演示文稿</vt:lpstr>
      <vt:lpstr>Узкие специальности в стоматологии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Кто отбеливает зубы? </vt:lpstr>
      <vt:lpstr>Запах изо рта – кто поможет? </vt:lpstr>
      <vt:lpstr>Отсутствует один и более зубов – это к имплантологу, хирургу или ортопеду? </vt:lpstr>
      <vt:lpstr>У меня болит зуб – какой специалист поможет? 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Узкие специальности в стоматологии</dc:title>
  <dc:creator>Admin</dc:creator>
  <cp:lastModifiedBy>Настя Павлова</cp:lastModifiedBy>
  <cp:revision>20</cp:revision>
  <dcterms:created xsi:type="dcterms:W3CDTF">2023-01-24T18:24:00Z</dcterms:created>
  <dcterms:modified xsi:type="dcterms:W3CDTF">2023-01-24T22:26:29Z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1CBE001B4FB3420D888097FEDFDCA2FB</vt:lpwstr>
  </property>
  <property fmtid="{D5CDD505-2E9C-101B-9397-08002B2CF9AE}" pid="3" name="KSOProductBuildVer">
    <vt:lpwstr>1049-11.2.0.11440</vt:lpwstr>
  </property>
</Properties>
</file>