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3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67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5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8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33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0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30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9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4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7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6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7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A63ACE-89B1-429C-BF55-35CAAAE1848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85A3CC-136D-4EB1-8812-6CA61BD47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8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C7BBE7-4476-F6E7-7DB2-9D1BC7825368}"/>
              </a:ext>
            </a:extLst>
          </p:cNvPr>
          <p:cNvSpPr txBox="1"/>
          <p:nvPr/>
        </p:nvSpPr>
        <p:spPr>
          <a:xfrm>
            <a:off x="765110" y="5141167"/>
            <a:ext cx="10831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Здравствуй, волонтёр!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4DFFD4-B47B-F829-A5ED-E2D5D2C2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5B07-AAC7-C4B0-414D-A4B3DF27CFCF}"/>
              </a:ext>
            </a:extLst>
          </p:cNvPr>
          <p:cNvSpPr txBox="1"/>
          <p:nvPr/>
        </p:nvSpPr>
        <p:spPr>
          <a:xfrm>
            <a:off x="951722" y="1035698"/>
            <a:ext cx="101050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Присоединяйтесь к нам: станьте волонтером в Центре адаптивного спорта и адаптивной физической культуры!</a:t>
            </a:r>
            <a:br>
              <a:rPr lang="ru-RU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ru-RU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Кто мы?</a:t>
            </a:r>
            <a:br>
              <a:rPr lang="ru-RU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ru-RU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Центр адаптивного спорта и адаптивной физической культуры Санкт-Петербурга - это уникальное место, где каждый день мы вдохновляем людей с ограниченными возможностями на активный, здоровый образ жизни через спорт и физическую активность. Мы создаем дружественную среду для всех, где каждый может раскрыть свой потенциал и достичь новых вершин.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26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E29E3-8C55-64F0-AF3B-7573246CD649}"/>
              </a:ext>
            </a:extLst>
          </p:cNvPr>
          <p:cNvSpPr txBox="1"/>
          <p:nvPr/>
        </p:nvSpPr>
        <p:spPr>
          <a:xfrm>
            <a:off x="821095" y="867747"/>
            <a:ext cx="103943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Чем вы будете заниматься?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роли волонтера в нашем Центре вы будете иметь возможность: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Помогать на тренировках и мероприятиях, поддерживая наших спортсменов.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Организовывать и проводить различные занятия и мастер-классы.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Содействовать в развитии адаптивного спорта и культуры в нашем городе.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Получить ценный опыт работы с людьми с различными возможностями и профессионалами в данной области.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Почему стоит присоединиться?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Уникальный опыт работы с особенными людьми и возможность влиять на их жизни.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Развитие личностных качеств, таких как эмпатия, толерантность и ответственность.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Возможность внести вклад в развитие адаптивного спорта в нашем городе.</a:t>
            </a:r>
            <a:b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Новые дружеские связи и положительные эмоции.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14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38DBF-A89F-0913-4971-A1923AA4DC37}"/>
              </a:ext>
            </a:extLst>
          </p:cNvPr>
          <p:cNvSpPr txBox="1"/>
          <p:nvPr/>
        </p:nvSpPr>
        <p:spPr>
          <a:xfrm>
            <a:off x="811763" y="933060"/>
            <a:ext cx="1043162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000" dirty="0">
                <a:solidFill>
                  <a:srgbClr val="212529"/>
                </a:solidFill>
                <a:highlight>
                  <a:srgbClr val="FFFFFF"/>
                </a:highlight>
                <a:latin typeface="EuclidCircularB"/>
              </a:rPr>
              <a:t>Об учреждении</a:t>
            </a:r>
            <a:b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</a:br>
            <a:b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  <a:t>Уникальный спортивный комплекс в Санкт-Петербурге на Яхтенной улице, д. 39. Одно из самых больших в стране учреждений, позволяющее заниматься адаптивной физкультурой людям с ограниченными возможностями.</a:t>
            </a:r>
          </a:p>
          <a:p>
            <a:pPr algn="l" rtl="0"/>
            <a: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  <a:t>В комплексе обустроены:</a:t>
            </a:r>
          </a:p>
          <a:p>
            <a:pPr algn="l" rtl="0"/>
            <a: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  <a:t>- Спортивно-оздоровительный центр с залом площадью больше 1200 кв. метров;</a:t>
            </a:r>
          </a:p>
          <a:p>
            <a:pPr algn="l" rtl="0"/>
            <a: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  <a:t>- Два зала 36х18 для игровых видов спорта и ОФП;</a:t>
            </a:r>
          </a:p>
          <a:p>
            <a:pPr algn="l" rtl="0"/>
            <a: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  <a:t>- Зал тяжелой атлетики. К каждому тренажеру обеспечен доступ атлетов на колясках;</a:t>
            </a:r>
          </a:p>
          <a:p>
            <a:pPr algn="l" rtl="0"/>
            <a: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  <a:t>- Бассейн. Чаша бассейна – 25 на 25 метров, 10 дорожек. Современная система фиксирует результат вплоть до сотых долей секунды. Главная же особенность бассейна – его глубину можно менять за счет подъемного механизма. Это позволит заниматься водными видами спортсменам различных категорий;</a:t>
            </a:r>
          </a:p>
          <a:p>
            <a:pPr algn="l" rtl="0"/>
            <a:r>
              <a:rPr lang="ru-RU" sz="2000" dirty="0">
                <a:solidFill>
                  <a:srgbClr val="212529"/>
                </a:solidFill>
                <a:highlight>
                  <a:srgbClr val="FFFFFF"/>
                </a:highlight>
                <a:latin typeface="EuclidCircularB"/>
              </a:rPr>
              <a:t>А так же: </a:t>
            </a:r>
            <a: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  <a:t>Медико-восстановительный центр, где установлено все необходимое оборудование для реабилитации; Столовая; Гостиница.</a:t>
            </a:r>
          </a:p>
          <a:p>
            <a:pPr algn="l" rtl="0"/>
            <a:r>
              <a:rPr lang="ru-RU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EuclidCircularB"/>
              </a:rPr>
              <a:t>Деятельность Центра направлена на спортивную подготовку по паралимпийским видам спорта.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2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63FC44-832A-22C5-C979-6868CDDCA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671804"/>
            <a:ext cx="6270171" cy="470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C6E5E-5927-55DC-AED8-07CA39FC5080}"/>
              </a:ext>
            </a:extLst>
          </p:cNvPr>
          <p:cNvSpPr txBox="1"/>
          <p:nvPr/>
        </p:nvSpPr>
        <p:spPr>
          <a:xfrm>
            <a:off x="1194318" y="5374433"/>
            <a:ext cx="10161037" cy="105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Ждём тебя в нашу дружную команду!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202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369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EuclidCircularB</vt:lpstr>
      <vt:lpstr>Garamond</vt:lpstr>
      <vt:lpstr>Roboto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Дарья Ковалевская</dc:creator>
  <cp:lastModifiedBy>Дарья Ковалевская</cp:lastModifiedBy>
  <cp:revision>3</cp:revision>
  <dcterms:created xsi:type="dcterms:W3CDTF">2024-08-14T11:00:23Z</dcterms:created>
  <dcterms:modified xsi:type="dcterms:W3CDTF">2024-08-14T11:19:59Z</dcterms:modified>
</cp:coreProperties>
</file>