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100FA-476A-4BE4-8B7C-46CDED81A9A2}" type="datetimeFigureOut">
              <a:rPr lang="ru-RU" smtClean="0"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BB142-3C13-4E65-A40C-FB16C5BE56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712A51D-7774-489B-B673-1DB21D5F02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16" y="726948"/>
            <a:ext cx="7211568" cy="54041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Патриотическое </a:t>
            </a:r>
            <a:r>
              <a:rPr lang="ru-RU" b="1" dirty="0" err="1"/>
              <a:t>волонтёрство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    Волонтёры патриотического направления организуют и участвуют в акциях, способствующих патриотическому воспитанию и сохранению исторической памяти. Добровольцы восстанавливают и сохраняют памятники павшим героям, помогают ветеранам боевых действий, занимаются краеведческой деятельностью, рассказывают о героях и достижениях страны через интеллектуальные игры, городские </a:t>
            </a:r>
            <a:r>
              <a:rPr lang="ru-RU" dirty="0" err="1"/>
              <a:t>квесты</a:t>
            </a:r>
            <a:r>
              <a:rPr lang="ru-RU" dirty="0"/>
              <a:t> и другие мероприятия.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Волонтёрство</a:t>
            </a:r>
            <a:r>
              <a:rPr lang="ru-RU" b="1" dirty="0"/>
              <a:t> в сфере охраны здоровья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Волонтёры в сфере охраны здоровья помогают в медицинских учреждениях, информируют жителей о правилах первой помощи, здоровых привычках, привлекают внимание к проблемам регулярности и безвозмездности донаций крови, занимаются профилактикой социально-значимых заболеваний.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Медиаволонтёрство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    </a:t>
            </a:r>
            <a:r>
              <a:rPr lang="ru-RU" dirty="0" err="1"/>
              <a:t>Медиаволонтёры</a:t>
            </a:r>
            <a:r>
              <a:rPr lang="ru-RU" dirty="0"/>
              <a:t> помогают освещать городские события, социальные проекты и инициативы добровольцев Екатеринбурга и Свердловской области, занимаются продвижением контента в социальных сетях, средствах массовой информации, создают тексты, фоторепортажи и видеоролики о деятельности некоммерческих организаций и благотворительных фондов. </a:t>
            </a:r>
            <a:r>
              <a:rPr lang="ru-RU" dirty="0" err="1"/>
              <a:t>Медиаволонтёрами</a:t>
            </a:r>
            <a:r>
              <a:rPr lang="ru-RU" dirty="0"/>
              <a:t> могут быть фотографы, видеографы, </a:t>
            </a:r>
            <a:r>
              <a:rPr lang="ru-RU" dirty="0" err="1"/>
              <a:t>райтеры</a:t>
            </a:r>
            <a:r>
              <a:rPr lang="ru-RU" dirty="0"/>
              <a:t>, интервьюеры, smm-менеджеры.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Зооволонтёрство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</a:t>
            </a:r>
            <a:r>
              <a:rPr lang="ru-RU" dirty="0" err="1"/>
              <a:t>Зооволонтёры</a:t>
            </a:r>
            <a:r>
              <a:rPr lang="ru-RU" dirty="0"/>
              <a:t> помогают бездомным и безнадзорным животным, занимаются передержкой, заботятся, кормят, гуляют и играют с животными в приютах, организуют сборы необходимых товаров и выставки по </a:t>
            </a:r>
            <a:r>
              <a:rPr lang="ru-RU" dirty="0" err="1"/>
              <a:t>пристройству</a:t>
            </a:r>
            <a:r>
              <a:rPr lang="ru-RU" dirty="0"/>
              <a:t>, рассказывают о бережном отношении к животным.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Волонтёры Победы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br>
              <a:rPr lang="ru-RU" dirty="0"/>
            </a:br>
            <a:r>
              <a:rPr lang="ru-RU" dirty="0"/>
              <a:t>Волонтёры Победы — это не флаги, не фирменный стиль, не громкие лозунги, а личная история каждого, чья память о вкладе его родных и близких в дело Великой Победы больше, чем просто память. Мы проводим всероссийские и международные акции, заботимся о ветеранах, помогаем в благоустройстве памятных мест, восстанавливаем историю семьи, популяризируем современные достижения России с помощью интересных форматов и не даем жителям всего мира забыть правдивую историю. Волонтёры Победы гордятся прошлым, ценят настоящее и смотрят в будущее!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Волонтерский отряд</a:t>
            </a:r>
            <a:br>
              <a:rPr lang="ru-RU" dirty="0"/>
            </a:br>
            <a:r>
              <a:rPr lang="ru-RU" dirty="0"/>
              <a:t>«Пионер»</a:t>
            </a:r>
            <a:br>
              <a:rPr lang="ru-RU" dirty="0"/>
            </a:br>
            <a:r>
              <a:rPr lang="ru-RU" dirty="0"/>
              <a:t> ГАПОУ СО «Екатеринбургский экономико-технологический колледж»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572560" cy="4525963"/>
          </a:xfrm>
        </p:spPr>
        <p:txBody>
          <a:bodyPr/>
          <a:lstStyle/>
          <a:p>
            <a:r>
              <a:rPr lang="ru-RU" b="1" dirty="0"/>
              <a:t>Добровольчество</a:t>
            </a:r>
            <a:r>
              <a:rPr lang="ru-RU" dirty="0"/>
              <a:t> (</a:t>
            </a:r>
            <a:r>
              <a:rPr lang="ru-RU" dirty="0" err="1"/>
              <a:t>волонтерство</a:t>
            </a:r>
            <a:r>
              <a:rPr lang="ru-RU" dirty="0"/>
              <a:t>) - совокупность общественных отношений, связанных с осуществлением физическими лицами добровольно в свободное от работы (учебы) время </a:t>
            </a:r>
            <a:r>
              <a:rPr lang="ru-RU" b="1" dirty="0"/>
              <a:t>деятельности</a:t>
            </a:r>
            <a:r>
              <a:rPr lang="ru-RU" dirty="0"/>
              <a:t> в интересах получателей помощи </a:t>
            </a:r>
            <a:r>
              <a:rPr lang="ru-RU" b="1" dirty="0"/>
              <a:t>добровольца</a:t>
            </a:r>
            <a:r>
              <a:rPr lang="ru-RU" dirty="0"/>
              <a:t> (волонтера).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u="sng" dirty="0"/>
              <a:t>Основными принципами работы Отряда являются:</a:t>
            </a:r>
          </a:p>
          <a:p>
            <a:pPr>
              <a:buNone/>
            </a:pPr>
            <a:r>
              <a:rPr lang="ru-RU" dirty="0"/>
              <a:t> - добровольность – никто не может быть принужден действовать в качестве добровольца; </a:t>
            </a:r>
          </a:p>
          <a:p>
            <a:pPr>
              <a:buNone/>
            </a:pPr>
            <a:r>
              <a:rPr lang="ru-RU" dirty="0"/>
              <a:t>- безвозмездность – труд добровольцев не оплачивается, добровольцы оказывают безвозмездную помощь и осуществляют безвозмездную работу;</a:t>
            </a:r>
          </a:p>
          <a:p>
            <a:pPr>
              <a:buNone/>
            </a:pPr>
            <a:r>
              <a:rPr lang="ru-RU" dirty="0"/>
              <a:t> - ответственность – добровольцы, взявшие на себя ту или иную работу, принимают на себя личную ответственность за ее качественное выполнение и доведение до конца; </a:t>
            </a:r>
          </a:p>
          <a:p>
            <a:pPr>
              <a:buNone/>
            </a:pPr>
            <a:r>
              <a:rPr lang="ru-RU" dirty="0"/>
              <a:t>- уважение – добровольцы уважают достоинство, особенности и культуру всех людей; </a:t>
            </a:r>
          </a:p>
          <a:p>
            <a:pPr>
              <a:buNone/>
            </a:pPr>
            <a:r>
              <a:rPr lang="ru-RU" dirty="0"/>
              <a:t>- равенство – добровольцы признают равные возможности участия каждого в коллективной деятельности;</a:t>
            </a:r>
          </a:p>
          <a:p>
            <a:pPr>
              <a:buNone/>
            </a:pPr>
            <a:r>
              <a:rPr lang="ru-RU" dirty="0"/>
              <a:t> - самосовершенствование – добровольцы признают, что добровольческая деятельность способствует их личному совершенствованию, приобретению новых знаний и навыков, проявлению способностей и возможностей, самореализации; </a:t>
            </a:r>
          </a:p>
          <a:p>
            <a:pPr>
              <a:buNone/>
            </a:pPr>
            <a:r>
              <a:rPr lang="ru-RU" dirty="0"/>
              <a:t>- нравственность – следуя в своей деятельности морально-этическим нормам, добровольцы, личным примером содействуют формированию и распространению в обществе духовно-нравственных и гуманистических ценностей.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Отряда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— организация и развитие волонтерского движения в Колледже; </a:t>
            </a:r>
          </a:p>
          <a:p>
            <a:pPr>
              <a:buNone/>
            </a:pPr>
            <a:r>
              <a:rPr lang="ru-RU" dirty="0"/>
              <a:t>— проведение разъяснительной работы по волонтерскому движению, продвижение и популяризация ценностей добровольчества (</a:t>
            </a:r>
            <a:r>
              <a:rPr lang="ru-RU" dirty="0" err="1"/>
              <a:t>волонтерства</a:t>
            </a:r>
            <a:r>
              <a:rPr lang="ru-RU" dirty="0"/>
              <a:t>), социальной ответственности среди обучающихся;</a:t>
            </a:r>
          </a:p>
          <a:p>
            <a:pPr>
              <a:buNone/>
            </a:pPr>
            <a:r>
              <a:rPr lang="ru-RU" dirty="0"/>
              <a:t> — курирование волонтерских групп; </a:t>
            </a:r>
          </a:p>
          <a:p>
            <a:pPr>
              <a:buNone/>
            </a:pPr>
            <a:r>
              <a:rPr lang="ru-RU" dirty="0"/>
              <a:t>— документационное обеспечение деятельности волонтерских групп; </a:t>
            </a:r>
          </a:p>
          <a:p>
            <a:pPr>
              <a:buNone/>
            </a:pPr>
            <a:r>
              <a:rPr lang="ru-RU" dirty="0"/>
              <a:t>— обобщение опыта реализации волонтерских проектов и подготовка предложений руководству Колледжа по дальнейшему развитию волонтерской деятельности.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base"/>
            <a:r>
              <a:rPr lang="ru-RU" b="1" dirty="0"/>
              <a:t>Направления волонтёрской деятельности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Экологическое </a:t>
            </a:r>
            <a:r>
              <a:rPr lang="ru-RU" b="1" dirty="0" err="1"/>
              <a:t>волонтёрство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8686800" cy="5114948"/>
          </a:xfrm>
        </p:spPr>
        <p:txBody>
          <a:bodyPr/>
          <a:lstStyle/>
          <a:p>
            <a:pPr>
              <a:buNone/>
            </a:pPr>
            <a:r>
              <a:rPr lang="ru-RU" dirty="0"/>
              <a:t>    Волонтёры экологического направления помогают оберегать окружающую среду и формируют важные экологические привычки у жителей города. Активисты занимаются озеленением городских и заповедных территорий, транслируют культуру осознанного потребления и информируют о правилах раздельного сбора мусора.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Событийное </a:t>
            </a:r>
            <a:r>
              <a:rPr lang="ru-RU" b="1" dirty="0" err="1"/>
              <a:t>волонтёрство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  В событийном </a:t>
            </a:r>
            <a:r>
              <a:rPr lang="ru-RU" dirty="0" err="1"/>
              <a:t>волонтёрстве</a:t>
            </a:r>
            <a:r>
              <a:rPr lang="ru-RU" dirty="0"/>
              <a:t> добровольцы помогают в организации и проведении крупных значимых событий местного, регионального, федерального и международного уровней.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Спортивное </a:t>
            </a:r>
            <a:r>
              <a:rPr lang="ru-RU" b="1" dirty="0" err="1"/>
              <a:t>волонтёрство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    Волонтёры спортивного направления помогают в организации и проведении спортивных и физкультурных событий, популяризуют здоровый образ жизни через личное участие в мероприятиях. Добровольцы помогают судьям, спортсменам и командам в особых зонах, сопровождая их необходимым инвентарём и информацией, а также фиксируют результаты, ведут статистику, подготавливают протоколы, помогают на </a:t>
            </a:r>
            <a:r>
              <a:rPr lang="ru-RU" dirty="0" err="1"/>
              <a:t>допинг-контроле</a:t>
            </a:r>
            <a:r>
              <a:rPr lang="ru-RU" dirty="0"/>
              <a:t> и многое другое.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527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Презентация PowerPoint</vt:lpstr>
      <vt:lpstr>Волонтерский отряд «Пионер»  ГАПОУ СО «Екатеринбургский экономико-технологический колледж» </vt:lpstr>
      <vt:lpstr>Презентация PowerPoint</vt:lpstr>
      <vt:lpstr>Презентация PowerPoint</vt:lpstr>
      <vt:lpstr>Задачи Отряда </vt:lpstr>
      <vt:lpstr>Направления волонтёрской деятельности</vt:lpstr>
      <vt:lpstr>Экологическое волонтёрство </vt:lpstr>
      <vt:lpstr>Событийное волонтёрство</vt:lpstr>
      <vt:lpstr>Спортивное волонтёрство </vt:lpstr>
      <vt:lpstr>Патриотическое волонтёрство </vt:lpstr>
      <vt:lpstr>Волонтёрство в сфере охраны здоровья </vt:lpstr>
      <vt:lpstr>Медиаволонтёрство </vt:lpstr>
      <vt:lpstr>Зооволонтёрство </vt:lpstr>
      <vt:lpstr> Волонтёры Победы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Наталья Владимировна Кожа</cp:lastModifiedBy>
  <cp:revision>3</cp:revision>
  <dcterms:created xsi:type="dcterms:W3CDTF">2023-03-14T04:40:30Z</dcterms:created>
  <dcterms:modified xsi:type="dcterms:W3CDTF">2023-04-11T07:49:30Z</dcterms:modified>
</cp:coreProperties>
</file>