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F0895-4BF5-4410-865C-DDAD6DA80718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5AD0D-596F-4DF3-B9B5-FE2D7B01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ымянны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109541"/>
            <a:ext cx="4802173" cy="37484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74723" y="692696"/>
            <a:ext cx="7113701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5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Клуб молодых семей</a:t>
            </a:r>
          </a:p>
          <a:p>
            <a:pPr algn="ctr"/>
            <a:r>
              <a:rPr lang="ru-RU" sz="55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Псковской </a:t>
            </a:r>
            <a:r>
              <a:rPr lang="ru-RU" sz="57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области</a:t>
            </a:r>
            <a:endParaRPr lang="ru-RU" sz="5700" b="1" cap="none" spc="0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4725144"/>
            <a:ext cx="38884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Автор проекта:</a:t>
            </a:r>
          </a:p>
          <a:p>
            <a:pPr algn="ctr"/>
            <a:r>
              <a:rPr lang="ru-RU" sz="40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Назарой</a:t>
            </a: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Олеся</a:t>
            </a:r>
            <a:endParaRPr lang="ru-RU" sz="4000" b="1" dirty="0" smtClean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305272203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717662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16016" y="116632"/>
            <a:ext cx="4427984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рамках проекта: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Организация 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региональный форум,</a:t>
            </a:r>
            <a:endParaRPr lang="ru-RU" sz="2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457200" indent="-457200" algn="ctr">
              <a:buAutoNum type="arabicPeriod"/>
            </a:pPr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Проведение 3 межрайонных мероприятий,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Создание регионального Клуба инициативных молодых семей, с активом – 20 человек,</a:t>
            </a:r>
          </a:p>
          <a:p>
            <a:pPr marL="457200" indent="-457200" algn="ctr">
              <a:buAutoNum type="arabicPeriod"/>
            </a:pPr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Реализация не менее 15 социальных проектов в рамках деятельности Клуба,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Привлечение не менее 100 представителей молодых семей со всех районов Псковской области,</a:t>
            </a:r>
          </a:p>
          <a:p>
            <a:pPr marL="457200" indent="-457200" algn="ctr">
              <a:buAutoNum type="arabicPeriod"/>
            </a:pPr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Проведение </a:t>
            </a:r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фестиваля молодых семей,</a:t>
            </a:r>
            <a:endParaRPr lang="ru-RU" sz="2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457200" indent="-457200" algn="ctr">
              <a:buAutoNum type="arabicPeriod"/>
            </a:pP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Создание НКО и информационного канала.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ымянный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4094160"/>
            <a:ext cx="5580111" cy="27638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332656"/>
            <a:ext cx="721995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В рамках форумов: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196752"/>
            <a:ext cx="8208912" cy="35702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ru-RU" sz="2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Будет проведена заявочная компания и отобраны самые инициативные семьи из районов.</a:t>
            </a:r>
          </a:p>
          <a:p>
            <a:pPr marL="914400" indent="-914400">
              <a:buAutoNum type="arabicPeriod"/>
            </a:pPr>
            <a:r>
              <a:rPr lang="ru-RU" sz="2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Будут представлены лучшие реализованные практики.</a:t>
            </a:r>
          </a:p>
          <a:p>
            <a:pPr marL="914400" indent="-914400">
              <a:buAutoNum type="arabicPeriod"/>
            </a:pPr>
            <a:r>
              <a:rPr lang="ru-RU" sz="2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Будут проведена школа социального проектирования</a:t>
            </a:r>
          </a:p>
          <a:p>
            <a:pPr marL="914400" indent="-914400">
              <a:buAutoNum type="arabicPeriod"/>
            </a:pPr>
            <a:endParaRPr lang="ru-RU" sz="30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Family-And-Family-Li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83968" y="0"/>
            <a:ext cx="4860031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Официальная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группа Клуба:</a:t>
            </a:r>
          </a:p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https://vk.com/pskfamily60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</TotalTime>
  <Words>105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2020-03-26T11:37:20Z</dcterms:created>
  <dcterms:modified xsi:type="dcterms:W3CDTF">2021-07-20T09:42:08Z</dcterms:modified>
</cp:coreProperties>
</file>