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A9DC-71D9-42C5-A711-ED195BCC461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9E88-3B55-4315-8F33-871EC2D6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dirty="0" smtClean="0"/>
              <a:t>Окопные свечи</a:t>
            </a:r>
            <a:endParaRPr lang="ru-RU" dirty="0"/>
          </a:p>
        </p:txBody>
      </p:sp>
      <p:pic>
        <p:nvPicPr>
          <p:cNvPr id="1026" name="Picture 2" descr="C:\Users\Дом культуры\Desktop\eXJ3CuWVM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279562" cy="3357586"/>
          </a:xfrm>
          <a:prstGeom prst="rect">
            <a:avLst/>
          </a:prstGeom>
          <a:noFill/>
        </p:spPr>
      </p:pic>
      <p:pic>
        <p:nvPicPr>
          <p:cNvPr id="1027" name="Picture 3" descr="C:\Users\Дом культуры\Desktop\GR04yGmOB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714488"/>
            <a:ext cx="2143140" cy="3362463"/>
          </a:xfrm>
          <a:prstGeom prst="rect">
            <a:avLst/>
          </a:prstGeom>
          <a:noFill/>
        </p:spPr>
      </p:pic>
      <p:pic>
        <p:nvPicPr>
          <p:cNvPr id="1028" name="Picture 4" descr="C:\Users\Дом культуры\Desktop\A4Ool9lZm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714488"/>
            <a:ext cx="2071702" cy="3302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Маскировочная сетка</a:t>
            </a:r>
            <a:endParaRPr lang="ru-RU" dirty="0"/>
          </a:p>
        </p:txBody>
      </p:sp>
      <p:pic>
        <p:nvPicPr>
          <p:cNvPr id="2050" name="Picture 2" descr="C:\Users\Дом культуры\Desktop\8BtKEORy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Открытие первых спортивных игр памяти погибшего в ходе СВО земляка И.В. Парфенова</a:t>
            </a:r>
            <a:endParaRPr lang="ru-RU" sz="2800" dirty="0"/>
          </a:p>
        </p:txBody>
      </p:sp>
      <p:pic>
        <p:nvPicPr>
          <p:cNvPr id="3074" name="Picture 2" descr="C:\Users\Дом культуры\Desktop\RHVBSQ4tl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5045081" cy="3783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Письма и рисунки участникам СВО</a:t>
            </a:r>
            <a:endParaRPr lang="ru-RU" dirty="0"/>
          </a:p>
        </p:txBody>
      </p:sp>
      <p:pic>
        <p:nvPicPr>
          <p:cNvPr id="4098" name="Picture 2" descr="C:\Users\Дом культуры\Desktop\atmBnfE46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3929058" cy="2946794"/>
          </a:xfrm>
          <a:prstGeom prst="rect">
            <a:avLst/>
          </a:prstGeom>
          <a:noFill/>
        </p:spPr>
      </p:pic>
      <p:pic>
        <p:nvPicPr>
          <p:cNvPr id="4099" name="Picture 3" descr="C:\Users\Дом культуры\Desktop\IBr2-sGYb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5" y="3714752"/>
            <a:ext cx="3690931" cy="2768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Окопные свечи</vt:lpstr>
      <vt:lpstr>Маскировочная сетка</vt:lpstr>
      <vt:lpstr>Открытие первых спортивных игр памяти погибшего в ходе СВО земляка И.В. Парфенова</vt:lpstr>
      <vt:lpstr>Письма и рисунки участникам СВО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Окопные свечи</dc:title>
  <dc:creator>Дом культуры</dc:creator>
  <cp:lastModifiedBy>Дом культуры</cp:lastModifiedBy>
  <cp:revision>3</cp:revision>
  <dcterms:created xsi:type="dcterms:W3CDTF">2023-05-03T07:38:03Z</dcterms:created>
  <dcterms:modified xsi:type="dcterms:W3CDTF">2023-05-03T08:10:29Z</dcterms:modified>
</cp:coreProperties>
</file>