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944"/>
    <a:srgbClr val="4ADAAA"/>
    <a:srgbClr val="8BE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80150-E119-48A6-95B8-BD180EE01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2EF749-E82A-4CD0-86BD-7D5C86ED4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C1A5E-E5BF-45A0-8BC0-5791C8C6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D2D05-E91D-4D92-B3DB-AD1E3EA3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1A10C1-D247-4B59-89B5-145DC48A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1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5285B-2D9C-45B4-8144-15C8157E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BAF3C-8CE5-474E-A4E7-16E8FAEA8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986F3-9061-43BA-A1FB-15881FB8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160A5-497B-40C0-92BD-98E3046E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30772A-EB3C-4E84-91AC-79F14D05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0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8F1F96-41FE-4632-A820-56F0CE7DB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80FE77-666F-4070-8491-908275528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8DC8C-073C-4B89-97DA-D0695495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DE153-7D1B-429B-9A62-178E777D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507BC-D667-429F-A1DC-EA3D5F17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6F5E3-B005-4739-8DE2-6D9D8EE6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21A67-85C2-43AF-9777-019F4FB33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3184C-A2A0-4F6E-8BA9-94ABAD9C8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22A3D7-D0B2-48D3-A5A0-DD0AC305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AEEA87-A0FB-4C9C-80B9-A8872E89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6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00AD0-E323-41A5-A28E-8908461D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2243F-5FDC-44E9-A06D-FAF71F226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332287-CA8D-4810-B737-1BCFB4AD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44778-DDFB-4A69-AB8F-8BBA514F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5F019-38D5-420A-BEE3-D6C2E752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6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C080A-E005-4E84-B4D9-A0516195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0510C-920E-49C8-ADE0-5E64B4323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AA2FB-B858-4089-8EA7-4DBB81CC8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F8EA0B-9AA5-4900-98ED-C369425C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39E6D2-F05B-49A5-9194-53BD8E71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E09062-27DE-4786-856A-B4CA9192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109E6-8D6F-429F-9F2B-CE516700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8FB894-1962-4CD3-BEDA-D403F7C9E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04B339-D89A-4374-9BD9-F8FE9821B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178A9C-8438-4C73-AD29-33C578078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6B3DE8-A1D5-4F30-834B-47A94ABA1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807CBD-75C8-449F-A5E4-B28FEDD0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4BCE33-CF6B-4B0B-9A24-F53456EE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C3C6B6-2A69-47F8-95CA-3572868E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8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C38D-1057-4076-8C27-0E3CAF86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0B23CD-9E09-40CA-AABF-8D76DA18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7D95DB-293F-4A3D-966F-AE47C3F8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16799-0CE7-443F-8F00-54788585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8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3E98BE-A729-4307-BAAB-867351EB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4516D6-FFBF-4476-9A8D-C14429B1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3DB8F9-0778-44D5-BFB6-E661E700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6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8561D-B283-4195-A6AF-A884BB60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B3F23-D49C-45D1-BAFF-AC75F117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689648-D702-41B7-815E-FB33AD6A1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28899A-CD90-483F-8DAD-9C64DC6F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492147-27D8-4D13-9B7C-6C87B017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109E93-C435-4000-AAB3-71EDC92C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8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46FE2-4570-48F4-BB04-39FA0F6B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B7AA41-C09F-4EB1-BD85-3EF3A019F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412E2B-E942-4458-A5AF-D14B8D8AE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EFA2D8-5025-437B-B9F1-F5C59217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D30F87-EB08-4A41-BEAF-9A06CB8E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DDA90-CA22-41D9-9B3C-10A36630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7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45ADD-D8AF-46D1-8502-D29889F6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957BB8-8C7D-4B19-92AE-03D27305D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8313E-BE16-46F2-88A5-7A5EEDCEE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D40B-8059-4DEB-AF24-CFA62CEC6FB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CD8C1-FBF2-427C-9987-0F85DE909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5A4D10-F577-4308-977B-1327CFF81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B53F-24B7-4A98-BF65-FCFC0A782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9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A6380-6832-4DD7-90F6-BB767D4C5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76272" y="-1590964"/>
            <a:ext cx="20144543" cy="638232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ШКОЛА САМООБОРОНЫ</a:t>
            </a:r>
            <a:br>
              <a:rPr lang="ru-RU" sz="6600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ru-RU" sz="6600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ДЛЯ ДЕВУШЕК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B1FDC1-47F4-4A60-90EB-412060273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56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6FB69-777D-4FA1-ACE5-EB86536F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4ADAAA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550767-FE99-4B9C-99C6-F0ED354D0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7165" cy="490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Школа самообороны для девушек - это социальный проект, который обучает девушек самозащите, укрепляет их физическое состояние, сплачивает участников, учит работе в команде и взаимопомощи.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BC47CD-010B-453F-9945-F629DC470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0754"/>
            <a:ext cx="5342076" cy="35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5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D6B80-0134-47B3-94A7-0D8482B1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4ADAAA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К чему мы стремимся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A3348-66F1-4881-85F1-3DEE4988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6129130" cy="4802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Вовлечение молодёжи в активную общественно и спортивную деятельность, улучшение физического состояния здоровья молодёжи и общественной безопасности, путем проведения спортивно-образовательного мероприятия для 100 девушек, с привлечением тренеров и спикеров регионального и всероссийского масштаба.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C4A2C-17B9-40F1-98D1-7BCDEC16D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1690686"/>
            <a:ext cx="379095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18F70-52FB-4FCB-B399-E808AF67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4ADAAA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Результат проделанной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D33DA7-D838-4A1A-9CEB-9ADFB7EFC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Получение необходимых знаний о самообороне, включая теоретическую и практическую части. Приобретение навыков самозащиты, в том числе приёмов рукопашного боя и других видов боевых искусств, сопутствующих самообороне. Популяризация методов решения проблем самозащиты девушек.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B636CE-4238-4382-91B6-A0068B495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9855"/>
            <a:ext cx="5554317" cy="37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BD77-5F53-4B4E-B523-3AB7E29F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4ADAAA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Актуальность нашего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306A0-4096-4E83-8C40-D6A58A24F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68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Актуальность проекта основана на "Концепции долгосрочного социально-экономического развития Российской Федерации на период до 2020 года»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Первое направление - развитие системы массовой физической культуры и спорта, физического воспитания, в том числе развитие системы дополнительного образования в сфере физической культуры и спорта, создание детских спортивных школ, а также секций и спортивных клубов для детей и взрослых".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0E718B-B1AD-4C70-8BBA-624601D55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87" y="1825625"/>
            <a:ext cx="3508513" cy="43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4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F8B5-C4D8-437D-85C7-D37E9A4D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4ADAAA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Мультипликативность нашего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77E9F-512E-4DE9-AB58-527051181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253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Проект будет освящён в СМИ, таким образом про него узнают в других регионах и при удачной реализации следующим шагом будет сделать такой же проект, но не только на город Севастополь, но и на Республику Крым. В дальнейшем расширить территорию взаимодействия на ЮФО и в перспективе выйти на Всероссийский уровень. Проект будет освещён в СМИ города Севастополя, группа </a:t>
            </a:r>
            <a:r>
              <a:rPr lang="ru-RU" sz="2400" dirty="0" err="1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ВКонтакте</a:t>
            </a:r>
            <a:r>
              <a:rPr lang="ru-RU" sz="2400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Управления по делам молодежи и спорта, группа </a:t>
            </a:r>
            <a:r>
              <a:rPr lang="ru-RU" sz="2400" dirty="0" err="1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ВКонтакте</a:t>
            </a:r>
            <a:r>
              <a:rPr lang="ru-RU" sz="2400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Севастопольской региональной организации РСМ, и др.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91D227-FB53-47A9-AE79-2FA9B73A1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50" y="2072441"/>
            <a:ext cx="5030332" cy="33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6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A2ED7-84B8-4E95-9090-24195E00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4ADAAA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Социальный эффект нашего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43F60-23EC-40C2-9D85-CD3B067F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2694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Несмотря на положительную динамику снижения преступности, статистика нападений на девушек регулярно пополняется сводками с места происшествия. Самооборона была и есть актуальна всегда, особенно сейчас, когда ввиду высокой занятости на месте работы, девушки вынуждены возвращаться домой в темное время суток. Именно в этот период они подвергают свою жизнь и здоровье опасности.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9FB0AD-CD23-4ED8-9EE5-8AD2F61F1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43" y="2246265"/>
            <a:ext cx="5257800" cy="35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96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323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Yu Gothic UI Semibold</vt:lpstr>
      <vt:lpstr>Arial</vt:lpstr>
      <vt:lpstr>Calibri</vt:lpstr>
      <vt:lpstr>Calibri Light</vt:lpstr>
      <vt:lpstr>Тема Office</vt:lpstr>
      <vt:lpstr>ШКОЛА САМООБОРОНЫ ДЛЯ ДЕВУШЕК</vt:lpstr>
      <vt:lpstr>Описание проекта</vt:lpstr>
      <vt:lpstr>К чему мы стремимся </vt:lpstr>
      <vt:lpstr>Результат проделанной работы</vt:lpstr>
      <vt:lpstr>Актуальность нашего проекта</vt:lpstr>
      <vt:lpstr>Мультипликативность нашего проекта</vt:lpstr>
      <vt:lpstr>Социальный эффект нашего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самообороны для девшек</dc:title>
  <dc:creator>Андрей Борисов</dc:creator>
  <cp:lastModifiedBy>Андрей Борисов</cp:lastModifiedBy>
  <cp:revision>6</cp:revision>
  <dcterms:created xsi:type="dcterms:W3CDTF">2020-04-14T14:55:52Z</dcterms:created>
  <dcterms:modified xsi:type="dcterms:W3CDTF">2020-04-14T15:54:06Z</dcterms:modified>
</cp:coreProperties>
</file>