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56" r:id="rId2"/>
    <p:sldId id="264" r:id="rId3"/>
    <p:sldId id="270" r:id="rId4"/>
    <p:sldId id="258" r:id="rId5"/>
    <p:sldId id="267" r:id="rId6"/>
    <p:sldId id="268" r:id="rId7"/>
    <p:sldId id="261" r:id="rId8"/>
    <p:sldId id="260" r:id="rId9"/>
    <p:sldId id="266" r:id="rId10"/>
    <p:sldId id="269" r:id="rId1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>
        <p:scale>
          <a:sx n="60" d="100"/>
          <a:sy n="60" d="100"/>
        </p:scale>
        <p:origin x="-165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24968-B930-4EC6-95D8-A87C5C9DEE1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44AE2-F6E3-4F9E-8D0A-0978B7157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7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4AE2-F6E3-4F9E-8D0A-0978B7157B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85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5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07A3B05-5D77-4819-A965-432DFBDB0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8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8F62-5DA0-497E-B714-B5E852094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5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D324-359B-40B3-8D96-A39A7E9A2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7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AAD6-2F7C-4EF0-B3B4-4EB219494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1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74A0-07F1-4711-A48D-13CF3EE51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0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90AF-0ADC-4993-9A91-45B539CA6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0347-F8A6-40E7-847F-8B4171181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2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BE76-16D3-4768-A3C7-C645881B7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3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3100-E7E9-44AE-AD54-52D1560D6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8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D25E0-A942-47EC-8BA0-0B26789FD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2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33A3-B357-4B91-9370-7560D5CE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3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7348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49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60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7362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64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65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66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67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68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69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0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1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2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5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6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7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8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9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0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1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2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3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4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5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6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7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8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89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0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1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2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3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4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5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6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7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8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99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0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1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2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3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4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5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6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7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8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09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0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1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2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3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4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5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6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7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8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19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0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1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2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3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4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5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6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7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8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29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0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1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2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3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4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5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6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7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8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39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0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1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2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3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4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5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6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7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8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49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0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1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2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3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4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5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6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7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8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59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0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1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2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3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4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5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6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7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8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69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0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1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2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3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4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5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6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7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8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79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0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1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2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3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4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5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6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7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8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89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90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91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92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93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94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95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496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74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99" name="Rectangle 1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50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50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056E59B1-B3EE-4472-A03A-F148ABF07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504" name="Rectangle 160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51520" y="1988840"/>
            <a:ext cx="8640960" cy="1736725"/>
          </a:xfrm>
        </p:spPr>
        <p:txBody>
          <a:bodyPr/>
          <a:lstStyle/>
          <a:p>
            <a:pPr>
              <a:defRPr/>
            </a:pPr>
            <a:r>
              <a:rPr lang="ru-RU" sz="6600" b="1" dirty="0" smtClean="0">
                <a:solidFill>
                  <a:srgbClr val="FFFF00"/>
                </a:solidFill>
              </a:rPr>
              <a:t>Проект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«ПРОО ПримПоиск. Перезагрузка»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63" y="5506965"/>
            <a:ext cx="1282237" cy="1282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Контактные данные проекта 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</a:t>
            </a:r>
            <a:endParaRPr lang="en-US" b="1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@</a:t>
            </a:r>
            <a:r>
              <a:rPr lang="ru-RU" sz="2400" b="1" dirty="0" smtClean="0">
                <a:effectLst/>
              </a:rPr>
              <a:t>primpoisk25</a:t>
            </a:r>
            <a:r>
              <a:rPr lang="en-US" sz="2400" b="1" dirty="0" smtClean="0">
                <a:effectLst/>
              </a:rPr>
              <a:t>                          </a:t>
            </a:r>
            <a:r>
              <a:rPr lang="ru-RU" sz="2400" b="1" dirty="0" smtClean="0">
                <a:effectLst/>
              </a:rPr>
              <a:t>ok.ru/primpoisk25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     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      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vk.com/primpoisk25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dirty="0" smtClean="0"/>
              <a:t>Контактные </a:t>
            </a:r>
            <a:r>
              <a:rPr lang="ru-RU" sz="2800" b="1" dirty="0"/>
              <a:t>данные руководителя проекта</a:t>
            </a:r>
            <a:r>
              <a:rPr lang="ru-RU" sz="2800" b="1" dirty="0" smtClean="0"/>
              <a:t>:</a:t>
            </a:r>
            <a:endParaRPr lang="en-US" sz="2800" b="1" dirty="0" smtClean="0"/>
          </a:p>
          <a:p>
            <a:pPr marL="0" indent="0">
              <a:buNone/>
            </a:pPr>
            <a:r>
              <a:rPr lang="ru-RU" sz="2800" b="1" dirty="0" smtClean="0"/>
              <a:t>Тел. 8 914 721 22 32  - </a:t>
            </a:r>
            <a:r>
              <a:rPr lang="ru-RU" sz="2800" b="1" dirty="0" err="1" smtClean="0"/>
              <a:t>Вульферт</a:t>
            </a:r>
            <a:r>
              <a:rPr lang="ru-RU" sz="2800" b="1" dirty="0" smtClean="0"/>
              <a:t> Кристина Евгеньевна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25005" r="24413" b="25324"/>
          <a:stretch/>
        </p:blipFill>
        <p:spPr>
          <a:xfrm>
            <a:off x="588084" y="2652906"/>
            <a:ext cx="455524" cy="444136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3989"/>
            <a:ext cx="620688" cy="620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29000"/>
            <a:ext cx="730513" cy="730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58" y="592569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59" y="70388"/>
            <a:ext cx="642374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388"/>
            <a:ext cx="4208822" cy="314258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779912" y="3068960"/>
            <a:ext cx="2016224" cy="28803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5373216"/>
            <a:ext cx="2938625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Расстояние – 526 км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6 ч. 49 мин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499548">
            <a:off x="217614" y="1418080"/>
            <a:ext cx="3799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НАЙДЕН…ПОГИБ</a:t>
            </a:r>
            <a:endParaRPr lang="ru-RU" sz="3600" b="0" cap="none" spc="0" dirty="0">
              <a:ln w="18415" cmpd="sng">
                <a:noFill/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69" y="5561556"/>
            <a:ext cx="1282237" cy="12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06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5004048" y="592376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Среднее время выезда на заявку </a:t>
            </a:r>
            <a:r>
              <a:rPr lang="ru-RU" b="1" dirty="0" smtClean="0">
                <a:solidFill>
                  <a:srgbClr val="FF0000"/>
                </a:solidFill>
              </a:rPr>
              <a:t>-  85  минут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40750" cy="44989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effectLst/>
              </a:rPr>
              <a:t>Повышение безопасности населения Приморского края путем дальнейшего развития ПРОО «ПримПоиск», совершенствования его материально-технической базы, повышения эффективности массовых спасательных и поисковых мероприятий с привлечением добровольцев и внедрение современных технологий для спасения и поиска пропавших людей в городской и природной среде в период с мая 2020 года по март 2021 год.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75763"/>
            <a:ext cx="1282237" cy="12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Задачи: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40750" cy="4498975"/>
          </a:xfrm>
        </p:spPr>
        <p:txBody>
          <a:bodyPr/>
          <a:lstStyle/>
          <a:p>
            <a:pPr lvl="0"/>
            <a:r>
              <a:rPr lang="ru-RU" sz="2000" b="1" dirty="0">
                <a:effectLst/>
              </a:rPr>
              <a:t>Осуществление всесторонней подготовки населения для участия в поисковых мероприятиях путем проведения теоретических и практических занятий.</a:t>
            </a:r>
          </a:p>
          <a:p>
            <a:pPr lvl="0"/>
            <a:r>
              <a:rPr lang="ru-RU" sz="2000" b="1" dirty="0">
                <a:effectLst/>
              </a:rPr>
              <a:t>Оказание информационной и методической поддержки населения об эффективном алгоритме поиска пропавших.</a:t>
            </a:r>
          </a:p>
          <a:p>
            <a:pPr lvl="0"/>
            <a:r>
              <a:rPr lang="ru-RU" sz="2000" b="1" dirty="0">
                <a:effectLst/>
              </a:rPr>
              <a:t>Пропаганда и продвижение идеи добровольчества в массы с целью привлечения молодежи Приморского края  для участия в мероприятиях, направленных на поиск пропавших людей.</a:t>
            </a:r>
          </a:p>
          <a:p>
            <a:r>
              <a:rPr lang="ru-RU" sz="2000" b="1" dirty="0">
                <a:effectLst/>
              </a:rPr>
              <a:t>Проведение совместных мероприятий, нацеленных на укрепление взаимодействия государственных органов , ПРОО «</a:t>
            </a:r>
            <a:r>
              <a:rPr lang="ru-RU" sz="2000" b="1" dirty="0" err="1">
                <a:effectLst/>
              </a:rPr>
              <a:t>ПримПоиск</a:t>
            </a:r>
            <a:r>
              <a:rPr lang="ru-RU" sz="2000" b="1" dirty="0">
                <a:effectLst/>
              </a:rPr>
              <a:t>» и населения в процессе поиска пропавших людей на территории Приморского края.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63" y="5575763"/>
            <a:ext cx="1282237" cy="12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Целевая аудитория: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40750" cy="449897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000" b="1" dirty="0">
                <a:effectLst/>
              </a:rPr>
              <a:t>Родственники без вести пропавших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effectLst/>
              </a:rPr>
              <a:t>Дети </a:t>
            </a:r>
            <a:r>
              <a:rPr lang="ru-RU" sz="2000" b="1" dirty="0">
                <a:effectLst/>
              </a:rPr>
              <a:t>и подростки 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effectLst/>
              </a:rPr>
              <a:t>Люди </a:t>
            </a:r>
            <a:r>
              <a:rPr lang="ru-RU" sz="2000" b="1" dirty="0">
                <a:effectLst/>
              </a:rPr>
              <a:t>с ограниченными возможностями здоровья 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effectLst/>
              </a:rPr>
              <a:t>  </a:t>
            </a:r>
            <a:r>
              <a:rPr lang="ru-RU" sz="2000" b="1" dirty="0">
                <a:effectLst/>
              </a:rPr>
              <a:t>Пенсионеры 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Добровольцы и волонтеры 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Заблудившиеся в лесу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Люди, пропавшие без вести по разным причинам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МВД, МЧС и СК.</a:t>
            </a:r>
          </a:p>
          <a:p>
            <a:pPr lvl="0"/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63" y="5541969"/>
            <a:ext cx="1282237" cy="12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66755" y="692696"/>
            <a:ext cx="6597733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Обучающие мероприятия и слеты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187243" cy="38884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80" y="2420888"/>
            <a:ext cx="3114802" cy="4153070"/>
          </a:xfrm>
          <a:prstGeom prst="rect">
            <a:avLst/>
          </a:prstGeom>
        </p:spPr>
      </p:pic>
      <p:pic>
        <p:nvPicPr>
          <p:cNvPr id="1026" name="Picture 2" descr="C:\Users\Acer\Desktop\ПримПоиск\Волонтер\Волонтер\волонтер 2018\конкурсные материалы\Фото с поисков.мероприятий\Поиск Шамора 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3070038" cy="22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5805264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144000" cy="1143000"/>
          </a:xfrm>
        </p:spPr>
        <p:txBody>
          <a:bodyPr/>
          <a:lstStyle/>
          <a:p>
            <a:r>
              <a:rPr lang="ru-RU" dirty="0" smtClean="0"/>
              <a:t>Обучающие мероприятия для несовершеннолетних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94" y="2419253"/>
            <a:ext cx="4363273" cy="3272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16" r="30148" b="1"/>
          <a:stretch/>
        </p:blipFill>
        <p:spPr>
          <a:xfrm>
            <a:off x="107897" y="2419253"/>
            <a:ext cx="4104456" cy="3312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7" y="5849887"/>
            <a:ext cx="1008113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40750" cy="449897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/>
              <a:t>Благодаря </a:t>
            </a:r>
            <a:r>
              <a:rPr lang="ru-RU" sz="2400" dirty="0" smtClean="0"/>
              <a:t>реализации </a:t>
            </a:r>
            <a:r>
              <a:rPr lang="ru-RU" sz="2400" dirty="0"/>
              <a:t>проекта на территории Приморского </a:t>
            </a:r>
            <a:r>
              <a:rPr lang="ru-RU" sz="2400" dirty="0" smtClean="0"/>
              <a:t>края, а так же если опыт работы расширить на другие регионы  </a:t>
            </a:r>
            <a:r>
              <a:rPr lang="ru-RU" sz="2400" b="1" dirty="0"/>
              <a:t>можно с уверенностью заявить, </a:t>
            </a:r>
            <a:r>
              <a:rPr lang="ru-RU" sz="2400" dirty="0"/>
              <a:t>что </a:t>
            </a:r>
            <a:r>
              <a:rPr lang="ru-RU" sz="2400" dirty="0" smtClean="0"/>
              <a:t>время реагирования на поиск пропавших будет снижено,  а следовательно поиски пропавших людей будут чаще заканчиваться словами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«НАЙДЕН! ЖИВ!»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6" y="5661248"/>
            <a:ext cx="1124744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Компас'">
  <a:themeElements>
    <a:clrScheme name="Office Theme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'Компас'</Template>
  <TotalTime>5124</TotalTime>
  <Words>261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оформления 'Компас'</vt:lpstr>
      <vt:lpstr>Проект  «ПРОО ПримПоиск. Перезагрузка»</vt:lpstr>
      <vt:lpstr>Презентация PowerPoint</vt:lpstr>
      <vt:lpstr>Презентация PowerPoint</vt:lpstr>
      <vt:lpstr>Цель:</vt:lpstr>
      <vt:lpstr>Задачи:</vt:lpstr>
      <vt:lpstr>Целевая аудитория:</vt:lpstr>
      <vt:lpstr>Обучающие мероприятия и слеты</vt:lpstr>
      <vt:lpstr>Обучающие мероприятия для несовершеннолетних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«Не теряя минуты»</dc:title>
  <dc:creator>Admin</dc:creator>
  <cp:lastModifiedBy>Кристина</cp:lastModifiedBy>
  <cp:revision>36</cp:revision>
  <dcterms:created xsi:type="dcterms:W3CDTF">2018-06-12T12:31:37Z</dcterms:created>
  <dcterms:modified xsi:type="dcterms:W3CDTF">2020-04-01T03:43:01Z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TC102037631049</vt:lpwstr>
  </property>
</Properties>
</file>