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media/image23.jpg" ContentType="image/pn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06" r:id="rId2"/>
    <p:sldId id="311" r:id="rId3"/>
    <p:sldId id="270" r:id="rId4"/>
    <p:sldId id="298" r:id="rId5"/>
    <p:sldId id="312" r:id="rId6"/>
    <p:sldId id="313" r:id="rId7"/>
    <p:sldId id="272" r:id="rId8"/>
    <p:sldId id="291" r:id="rId9"/>
    <p:sldId id="273" r:id="rId10"/>
    <p:sldId id="293" r:id="rId11"/>
    <p:sldId id="310" r:id="rId12"/>
    <p:sldId id="290" r:id="rId13"/>
    <p:sldId id="314" r:id="rId1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79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460C37A-B2AF-F83A-9F16-A11BDB44D9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634388F-298F-21CD-E362-BBC2D8F5C7D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9F75926-C77D-98AB-9BAE-39592ED5F0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93194-50DA-44E7-9002-219DC61E77DA}" type="datetimeFigureOut">
              <a:rPr lang="ru-RU" smtClean="0"/>
              <a:t>09.12.2022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4EE122D-F7EE-277B-C37E-2EF1EAB1C0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28FBB64-D071-22C0-8406-E10A217934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128266-5E99-41A6-8B4A-87DBEBE0D5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99932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A0FC9FF-30EE-CC69-5567-FC34C5B8D2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13A1945-A98D-73F7-88AD-7BDCD50D4D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EA102C1-C6D6-1960-1E3B-3874F5FCF7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93194-50DA-44E7-9002-219DC61E77DA}" type="datetimeFigureOut">
              <a:rPr lang="ru-RU" smtClean="0"/>
              <a:t>09.12.2022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CF96F2B-985B-E6BA-090A-8DC6189FFB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3B2F7D2-D352-5F04-45FF-AF8663F051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128266-5E99-41A6-8B4A-87DBEBE0D5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29638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9A19585B-7B47-68A1-748B-9B1F70A42AA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8287A6C-D1A6-282F-2924-750051096F9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60C20B2-CFFE-5659-A99A-C885A1EFF9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93194-50DA-44E7-9002-219DC61E77DA}" type="datetimeFigureOut">
              <a:rPr lang="ru-RU" smtClean="0"/>
              <a:t>09.12.2022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2C52DE5-84BA-621F-1C6B-BE9D0E65D3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076CBD1-E72E-9D9A-7846-2AAB09DC34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128266-5E99-41A6-8B4A-87DBEBE0D5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75226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9EEBC9F-2155-D774-B008-0A108A7E77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68E9291-B7B7-6800-777F-B7AA680C21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9D7299E-3398-6A42-F70C-27353573B5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93194-50DA-44E7-9002-219DC61E77DA}" type="datetimeFigureOut">
              <a:rPr lang="ru-RU" smtClean="0"/>
              <a:t>09.12.2022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9F87502-3EEA-4E6F-671C-4BC037A56F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F3DDFEA-4E61-975B-068A-4ECA715466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128266-5E99-41A6-8B4A-87DBEBE0D5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38898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D63AAD6-E07A-2CAF-630B-F9E784D0D4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DD9E3AB-0882-C06C-486C-B9315A7E36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FE82277-5845-EA40-903D-197CBC3F4A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93194-50DA-44E7-9002-219DC61E77DA}" type="datetimeFigureOut">
              <a:rPr lang="ru-RU" smtClean="0"/>
              <a:t>09.12.2022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E328C26-A313-5127-EE3E-19162D1A59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DE8C524-9CEB-1EED-3835-78F8D3D5A4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128266-5E99-41A6-8B4A-87DBEBE0D5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66148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7F12014-D5DE-F382-6AAF-A9CE1446AE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CD22944-EA47-4932-E6F4-80B6A96B650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C4EEAF7-A9E5-E8F5-95AC-BFC8CB1C56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FB68E9E-B9CF-4C26-F151-F224E9A674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93194-50DA-44E7-9002-219DC61E77DA}" type="datetimeFigureOut">
              <a:rPr lang="ru-RU" smtClean="0"/>
              <a:t>09.12.2022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A083C12-6A0F-E635-FA0F-57F049F243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E099064-7F20-4ED4-8389-B23E0EC334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128266-5E99-41A6-8B4A-87DBEBE0D5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42239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BEAB9BF-5CAD-C8BF-7FE5-4A224E3A91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253F7E2-86DB-1991-E16E-D072F858F4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EF7F0E3-AF17-7753-65A9-D2C0D3962D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39F59B55-97CF-E6F4-7438-F0580D9061D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974A56F-5A46-1424-7674-C76B57280FC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55CCCF8B-088C-CF7E-EC9D-7125C3C60F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93194-50DA-44E7-9002-219DC61E77DA}" type="datetimeFigureOut">
              <a:rPr lang="ru-RU" smtClean="0"/>
              <a:t>09.12.2022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6CAC9D95-43F6-9FBE-7942-D28AA53F7D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268D83FE-5873-949F-3CC3-F2B4403D8D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128266-5E99-41A6-8B4A-87DBEBE0D5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4285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D21B760-2952-930D-E436-EDF7FB53E6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AF7E732B-4D03-7621-9799-99D53A38C0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93194-50DA-44E7-9002-219DC61E77DA}" type="datetimeFigureOut">
              <a:rPr lang="ru-RU" smtClean="0"/>
              <a:t>09.12.2022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BE3689CC-43B1-4696-F077-9CEE8EC408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D3E2E8E-F2B2-2E84-D5CB-8EC6871001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128266-5E99-41A6-8B4A-87DBEBE0D5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6691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BF6F6C7A-F30F-936B-3122-FC13501C98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93194-50DA-44E7-9002-219DC61E77DA}" type="datetimeFigureOut">
              <a:rPr lang="ru-RU" smtClean="0"/>
              <a:t>09.12.2022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54E5E485-A7AE-CDAC-234E-B942073845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DA93FDC-FAC0-76CD-7F5E-1095A33652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128266-5E99-41A6-8B4A-87DBEBE0D5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36036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44C8735-5BF4-D236-2AF9-760D64C91D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6E588C4-0408-B434-8CE5-634098B773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C7AB59B-5701-E3E0-12EE-BC605683D8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7F3BC74-A206-8E26-F69C-7D28FE3B64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93194-50DA-44E7-9002-219DC61E77DA}" type="datetimeFigureOut">
              <a:rPr lang="ru-RU" smtClean="0"/>
              <a:t>09.12.2022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A01FAE2-812B-657E-4754-3F4B9B2FCB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076A77B-0CF8-D6CC-B1E5-FF09C2FCFD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128266-5E99-41A6-8B4A-87DBEBE0D5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61880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CBB284E-0245-9EB5-A829-76A0B2019B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CCF775D-B509-2E3A-267D-CF1E359084C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9E24B51-70C3-A88D-69D9-1FC03B86F4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9013645-2479-1EAD-FFB6-3C50479FE3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93194-50DA-44E7-9002-219DC61E77DA}" type="datetimeFigureOut">
              <a:rPr lang="ru-RU" smtClean="0"/>
              <a:t>09.12.2022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97A6A12-39E7-F12D-D990-161EF39C9F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BF4EB4D-C7B1-94AC-C7B3-8F8EDFB291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128266-5E99-41A6-8B4A-87DBEBE0D5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7733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EAD467E-59C8-8BDD-8CEE-99532CDB72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E6D4541-7620-1E71-D1AE-4347657B4F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E20C1A8-F4B0-D300-1294-40589D81C87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493194-50DA-44E7-9002-219DC61E77DA}" type="datetimeFigureOut">
              <a:rPr lang="ru-RU" smtClean="0"/>
              <a:t>09.12.2022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AE79B7C-6F87-BF57-21BB-4954B39B5DF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EB34459-E05D-FDDC-D8F4-FED12F4B58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128266-5E99-41A6-8B4A-87DBEBE0D5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15127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Relationship Id="rId9" Type="http://schemas.openxmlformats.org/officeDocument/2006/relationships/image" Target="../media/image38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mailto:armou1@mail.ru" TargetMode="Externa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vk.com/aramilmaouschool1" TargetMode="External"/><Relationship Id="rId4" Type="http://schemas.openxmlformats.org/officeDocument/2006/relationships/hyperlink" Target="https://armou1.aramilgo.ru/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6.png"/><Relationship Id="rId7" Type="http://schemas.openxmlformats.org/officeDocument/2006/relationships/image" Target="../media/image2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7.png"/><Relationship Id="rId10" Type="http://schemas.openxmlformats.org/officeDocument/2006/relationships/image" Target="../media/image10.png"/><Relationship Id="rId4" Type="http://schemas.microsoft.com/office/2007/relationships/hdphoto" Target="../media/hdphoto1.wdp"/><Relationship Id="rId9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g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Объект 6">
            <a:extLst>
              <a:ext uri="{FF2B5EF4-FFF2-40B4-BE49-F238E27FC236}">
                <a16:creationId xmlns:a16="http://schemas.microsoft.com/office/drawing/2014/main" id="{4D2730E1-A371-42B8-CF8A-9B734854F8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780181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E02E682-4508-452C-950B-87A4B18697D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85668" y="2995967"/>
            <a:ext cx="9420663" cy="1642414"/>
          </a:xfrm>
        </p:spPr>
        <p:txBody>
          <a:bodyPr>
            <a:normAutofit/>
          </a:bodyPr>
          <a:lstStyle/>
          <a:p>
            <a:r>
              <a:rPr lang="ru-RU" sz="3600" b="1" dirty="0">
                <a:ln w="6731" cap="flat" cmpd="sng" algn="ctr">
                  <a:solidFill>
                    <a:srgbClr val="FFFFFF"/>
                  </a:solidFill>
                  <a:prstDash val="solid"/>
                  <a:round/>
                </a:ln>
                <a:solidFill>
                  <a:srgbClr val="C00000"/>
                </a:solidFill>
                <a:effectLst>
                  <a:outerShdw dist="38100" dir="2700000" algn="bl">
                    <a:schemeClr val="accent5"/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Волонтёрская деятельность </a:t>
            </a:r>
            <a:br>
              <a:rPr lang="ru-RU" sz="3600" b="1" dirty="0">
                <a:ln w="6731" cap="flat" cmpd="sng" algn="ctr">
                  <a:solidFill>
                    <a:srgbClr val="FFFFFF"/>
                  </a:solidFill>
                  <a:prstDash val="solid"/>
                  <a:round/>
                </a:ln>
                <a:solidFill>
                  <a:srgbClr val="C00000"/>
                </a:solidFill>
                <a:effectLst>
                  <a:outerShdw dist="38100" dir="2700000" algn="bl">
                    <a:schemeClr val="accent5"/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3600" b="1" dirty="0">
                <a:ln w="6731" cap="flat" cmpd="sng" algn="ctr">
                  <a:solidFill>
                    <a:srgbClr val="FFFFFF"/>
                  </a:solidFill>
                  <a:prstDash val="solid"/>
                  <a:round/>
                </a:ln>
                <a:solidFill>
                  <a:srgbClr val="C00000"/>
                </a:solidFill>
                <a:effectLst>
                  <a:outerShdw dist="38100" dir="2700000" algn="bl">
                    <a:schemeClr val="accent5"/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 МАОУ СОШ № 1</a:t>
            </a:r>
            <a:br>
              <a:rPr lang="ru-RU" sz="15000" dirty="0"/>
            </a:b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8721925-78AE-48B7-A59C-224DB428FCC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43512" y="4088676"/>
            <a:ext cx="6987645" cy="1388534"/>
          </a:xfrm>
        </p:spPr>
        <p:txBody>
          <a:bodyPr/>
          <a:lstStyle/>
          <a:p>
            <a:endParaRPr lang="ru-RU" dirty="0"/>
          </a:p>
          <a:p>
            <a:endParaRPr lang="ru-RU" dirty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4A371F6A-5D49-4D70-824D-7B4360AE512A}"/>
              </a:ext>
            </a:extLst>
          </p:cNvPr>
          <p:cNvSpPr/>
          <p:nvPr/>
        </p:nvSpPr>
        <p:spPr>
          <a:xfrm>
            <a:off x="7596553" y="4650589"/>
            <a:ext cx="3934604" cy="1978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Исполнитель:</a:t>
            </a:r>
            <a:endParaRPr lang="ru-RU" sz="16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Маркова Александра Валерьевна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  <a:endParaRPr lang="ru-RU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старший вожатый, Советник директора по воспитанию и взаимодействию с детскими общественными объединениями</a:t>
            </a:r>
            <a:endParaRPr lang="ru-RU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5E18A3E2-C6FC-4463-966A-1BC5E1C84DD4}"/>
              </a:ext>
            </a:extLst>
          </p:cNvPr>
          <p:cNvSpPr/>
          <p:nvPr/>
        </p:nvSpPr>
        <p:spPr>
          <a:xfrm>
            <a:off x="3047999" y="438995"/>
            <a:ext cx="6096000" cy="165955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ОТДЕЛ ОБРАЗОВАНИЯ АРАМИЛЬСКОГО ГОРОДСКОГО ОКРУГА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МУНИЦИПАЛЬНОЕ АВТОНОМНОЕ ОБЩЕОБРАЗОВАТЕЛЬНОЕ УЧРЕЖДЕНИЕ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«СРЕДНЯЯ ОБЩЕОБРАЗОВАТЕЛЬНАЯ ШКОЛА № 1»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2388E998-DC4E-4ECC-86B7-E871F0F4A878}"/>
              </a:ext>
            </a:extLst>
          </p:cNvPr>
          <p:cNvSpPr/>
          <p:nvPr/>
        </p:nvSpPr>
        <p:spPr>
          <a:xfrm>
            <a:off x="719187" y="6304919"/>
            <a:ext cx="1243867" cy="38536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г. Арамиль</a:t>
            </a:r>
            <a:endParaRPr lang="ru-RU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69CC988-A7EA-8259-5F5B-B1D9CFF85A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2422" y="362874"/>
            <a:ext cx="2091154" cy="240645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BEC079D-1DCE-6B49-EE62-E54457AAC0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959" y="614542"/>
            <a:ext cx="3263705" cy="2172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50182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catherineasquithgallery.com/uploads/posts/2021-03/1614716220_5-p-fon-dlya-afishi-5.jpg">
            <a:extLst>
              <a:ext uri="{FF2B5EF4-FFF2-40B4-BE49-F238E27FC236}">
                <a16:creationId xmlns:a16="http://schemas.microsoft.com/office/drawing/2014/main" id="{98CCB62F-F691-37C5-1469-8579311818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93497" y="-223969"/>
            <a:ext cx="19507200" cy="11287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6D1D6BD-3FEE-436B-9C8E-BB27C63B6BA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47" b="39471"/>
          <a:stretch/>
        </p:blipFill>
        <p:spPr>
          <a:xfrm>
            <a:off x="414400" y="198862"/>
            <a:ext cx="2575543" cy="279038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E84AB1A-E827-4BDA-B2EB-988C3F1ED90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90" b="40106"/>
          <a:stretch/>
        </p:blipFill>
        <p:spPr>
          <a:xfrm>
            <a:off x="4235399" y="163285"/>
            <a:ext cx="3201829" cy="374468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61F58E1-8B00-41CF-B5AB-8613290F57D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05" b="41376"/>
          <a:stretch/>
        </p:blipFill>
        <p:spPr>
          <a:xfrm>
            <a:off x="8726743" y="163285"/>
            <a:ext cx="2616914" cy="2669129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02F95B2F-9862-4E88-A4DF-BA0B385EC66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94" b="41587"/>
          <a:stretch/>
        </p:blipFill>
        <p:spPr>
          <a:xfrm>
            <a:off x="414400" y="3323771"/>
            <a:ext cx="2575543" cy="2626934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AC1639C1-5F9D-4A1E-8650-209CA595CCB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05" b="38413"/>
          <a:stretch/>
        </p:blipFill>
        <p:spPr>
          <a:xfrm>
            <a:off x="8704713" y="3323771"/>
            <a:ext cx="2638943" cy="2859076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1FC2BBC2-F37B-4AC3-A04A-0CBC17589EC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05" b="41164"/>
          <a:stretch/>
        </p:blipFill>
        <p:spPr>
          <a:xfrm>
            <a:off x="3404343" y="4071256"/>
            <a:ext cx="2240746" cy="2295613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5C4562CD-4F7F-4784-9223-F3F2813E3532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82" b="40635"/>
          <a:stretch/>
        </p:blipFill>
        <p:spPr>
          <a:xfrm>
            <a:off x="6049567" y="4071256"/>
            <a:ext cx="2197001" cy="2295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2422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6FDEBE24-D9F5-A9E4-4C85-FA41C2AE46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4311" y="0"/>
            <a:ext cx="12296311" cy="8695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F7F461C-A982-FC69-9A4E-7B46EC8B48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458660" y="763932"/>
            <a:ext cx="13109319" cy="3990948"/>
          </a:xfrm>
        </p:spPr>
        <p:txBody>
          <a:bodyPr>
            <a:normAutofit/>
          </a:bodyPr>
          <a:lstStyle/>
          <a:p>
            <a:pPr algn="ctr"/>
            <a:r>
              <a:rPr lang="ru-RU" sz="8800" b="1" dirty="0">
                <a:ln w="6731" cap="flat" cmpd="sng" algn="ctr">
                  <a:solidFill>
                    <a:srgbClr val="FFFFFF"/>
                  </a:solidFill>
                  <a:prstDash val="solid"/>
                  <a:round/>
                </a:ln>
                <a:solidFill>
                  <a:srgbClr val="C00000"/>
                </a:solidFill>
                <a:effectLst>
                  <a:outerShdw dist="38100" dir="2700000" algn="bl">
                    <a:schemeClr val="accent5"/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Как стать волонтёром?</a:t>
            </a:r>
            <a:endParaRPr lang="ru-RU" sz="334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6A19AD4-FC7E-93A2-BE4A-5A7FD6090E6E}"/>
              </a:ext>
            </a:extLst>
          </p:cNvPr>
          <p:cNvSpPr txBox="1"/>
          <p:nvPr/>
        </p:nvSpPr>
        <p:spPr>
          <a:xfrm>
            <a:off x="1043574" y="4499411"/>
            <a:ext cx="10358069" cy="193899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Зарегистрируйтесь на сайте </a:t>
            </a:r>
            <a:r>
              <a:rPr lang="ru-RU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Добро.ру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обратитесь к куратору волонтёрской организации </a:t>
            </a:r>
          </a:p>
        </p:txBody>
      </p:sp>
    </p:spTree>
    <p:extLst>
      <p:ext uri="{BB962C8B-B14F-4D97-AF65-F5344CB8AC3E}">
        <p14:creationId xmlns:p14="http://schemas.microsoft.com/office/powerpoint/2010/main" val="3364493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phonoteka.org/uploads/posts/2022-02/1644974024_60-phonoteka-org-p-krasivii-fon-dlya-teksta-molodezhnii-62.png">
            <a:extLst>
              <a:ext uri="{FF2B5EF4-FFF2-40B4-BE49-F238E27FC236}">
                <a16:creationId xmlns:a16="http://schemas.microsoft.com/office/drawing/2014/main" id="{FDF2066C-81AD-43B4-CBFB-91092FF225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04BBC4A-7018-9051-D2CA-C3106051DD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0034" y="838785"/>
            <a:ext cx="7228449" cy="5421337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E40F46DC-DC37-4823-AB7E-FBDB740976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0694" y="4005640"/>
            <a:ext cx="9495693" cy="2852360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2D95B737-E33F-4986-A09A-525B16435E6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6253" y="-8792"/>
            <a:ext cx="7005713" cy="1962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1786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624ECA4-E6C6-F4B8-DA4E-EFFD764CE6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75B4028-8FED-D6B9-932D-3B77E2B470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6">
            <a:extLst>
              <a:ext uri="{FF2B5EF4-FFF2-40B4-BE49-F238E27FC236}">
                <a16:creationId xmlns:a16="http://schemas.microsoft.com/office/drawing/2014/main" id="{D339811C-97BB-3E29-DCA1-BA6B650ADD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780181"/>
          </a:xfrm>
          <a:prstGeom prst="rect">
            <a:avLst/>
          </a:prstGeom>
        </p:spPr>
      </p:pic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CC83383D-6E4B-FAFA-3BE4-BE0F3FD77F60}"/>
              </a:ext>
            </a:extLst>
          </p:cNvPr>
          <p:cNvSpPr txBox="1">
            <a:spLocks/>
          </p:cNvSpPr>
          <p:nvPr/>
        </p:nvSpPr>
        <p:spPr>
          <a:xfrm>
            <a:off x="606669" y="1050312"/>
            <a:ext cx="10978662" cy="79982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ru-RU" sz="4000" b="1" i="1" dirty="0">
                <a:solidFill>
                  <a:srgbClr val="002060"/>
                </a:solidFill>
                <a:latin typeface="Book Antiqua" panose="02040602050305030304" pitchFamily="18" charset="0"/>
                <a:ea typeface="Times New Roman" panose="02020603050405020304" pitchFamily="18" charset="0"/>
              </a:rPr>
              <a:t>Контактная информация</a:t>
            </a:r>
            <a:endParaRPr lang="ru-RU" sz="7200" i="1" dirty="0">
              <a:solidFill>
                <a:srgbClr val="002060"/>
              </a:solidFill>
              <a:latin typeface="Book Antiqua" panose="02040602050305030304" pitchFamily="18" charset="0"/>
            </a:endParaRPr>
          </a:p>
        </p:txBody>
      </p:sp>
      <p:sp>
        <p:nvSpPr>
          <p:cNvPr id="6" name="Объект 2">
            <a:extLst>
              <a:ext uri="{FF2B5EF4-FFF2-40B4-BE49-F238E27FC236}">
                <a16:creationId xmlns:a16="http://schemas.microsoft.com/office/drawing/2014/main" id="{C544D781-1741-168A-095D-98B3EAEC8394}"/>
              </a:ext>
            </a:extLst>
          </p:cNvPr>
          <p:cNvSpPr txBox="1">
            <a:spLocks/>
          </p:cNvSpPr>
          <p:nvPr/>
        </p:nvSpPr>
        <p:spPr>
          <a:xfrm>
            <a:off x="1770185" y="2732023"/>
            <a:ext cx="10046677" cy="35406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Юридический и фактический адрес</a:t>
            </a:r>
            <a:r>
              <a:rPr lang="ru-RU">
                <a:latin typeface="Times New Roman" panose="02020603050405020304" pitchFamily="18" charset="0"/>
                <a:cs typeface="Times New Roman" panose="02020603050405020304" pitchFamily="18" charset="0"/>
              </a:rPr>
              <a:t>: 624003,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Свердловская область, город Арамиль, улица 1 Мая, дом 60.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Телефон: +7 (343) 385-39-54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E-mail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armou1@mail.ru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Официальный сайт: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https://armou1.aramilgo.ru/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ВКонтакте: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https://vk.com/aramilmaouschool1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08858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s://catherineasquithgallery.com/uploads/posts/2021-03/1614693545_74-p-fon-s-ramkami-dlya-bukleta-81.jpg">
            <a:extLst>
              <a:ext uri="{FF2B5EF4-FFF2-40B4-BE49-F238E27FC236}">
                <a16:creationId xmlns:a16="http://schemas.microsoft.com/office/drawing/2014/main" id="{8E3DDF9F-BED3-9CF8-28A4-4183DE4E16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93718"/>
            <a:ext cx="12192000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>
            <a:extLst>
              <a:ext uri="{FF2B5EF4-FFF2-40B4-BE49-F238E27FC236}">
                <a16:creationId xmlns:a16="http://schemas.microsoft.com/office/drawing/2014/main" id="{6E956771-6DCC-A5F3-3385-0F7CACD533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1590" y="1895963"/>
            <a:ext cx="10978662" cy="4351338"/>
          </a:xfrm>
        </p:spPr>
        <p:txBody>
          <a:bodyPr>
            <a:normAutofit/>
          </a:bodyPr>
          <a:lstStyle/>
          <a:p>
            <a:pPr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автономное общеобразовательное учреждение «Средняя образовательная школа № 1» создано путем изменения типа существующего муниципального общеобразовательного учреждения на основании постановления Главы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Арамильского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городского округа от 28.02.2013 года № 185.</a:t>
            </a:r>
          </a:p>
          <a:p>
            <a:pPr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Школа является некоммерческой организации, созданной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Арамильским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городским округом для оказания услуг в целях обеспечения реализации предусмотренных законодательством Российской Федерации, полномочия органов муниципального власти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Арамильского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городского округа в сфере образования.</a:t>
            </a:r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E2559B5D-A1C1-18FC-53C4-34BBB275984C}"/>
              </a:ext>
            </a:extLst>
          </p:cNvPr>
          <p:cNvSpPr txBox="1">
            <a:spLocks/>
          </p:cNvSpPr>
          <p:nvPr/>
        </p:nvSpPr>
        <p:spPr>
          <a:xfrm>
            <a:off x="711590" y="464024"/>
            <a:ext cx="10978662" cy="112882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ru-RU" sz="4000" b="1" i="1" dirty="0">
                <a:solidFill>
                  <a:srgbClr val="002060"/>
                </a:solidFill>
                <a:latin typeface="Book Antiqua" panose="02040602050305030304" pitchFamily="18" charset="0"/>
                <a:ea typeface="Times New Roman" panose="02020603050405020304" pitchFamily="18" charset="0"/>
              </a:rPr>
              <a:t>Общие положения</a:t>
            </a:r>
            <a:endParaRPr lang="ru-RU" sz="7200" i="1" dirty="0">
              <a:solidFill>
                <a:srgbClr val="002060"/>
              </a:solidFill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47648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BEC5698-A291-FCCB-1043-C0C3C8E5CB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06"/>
            <a:ext cx="12192000" cy="812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39F3DD-328C-F7D0-422F-DA589D024D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513777"/>
            <a:ext cx="6167511" cy="36771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400" b="1" dirty="0">
                <a:ln w="6731" cap="flat" cmpd="sng" algn="ctr">
                  <a:solidFill>
                    <a:srgbClr val="FFFFFF"/>
                  </a:solidFill>
                  <a:prstDash val="solid"/>
                  <a:round/>
                </a:ln>
                <a:solidFill>
                  <a:srgbClr val="C00000"/>
                </a:solidFill>
                <a:effectLst>
                  <a:outerShdw dist="38100" dir="2700000" algn="bl">
                    <a:schemeClr val="accent5"/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День счастья - 2020</a:t>
            </a:r>
            <a:endParaRPr lang="ru-RU" sz="18400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3EB5E064-083D-9F8C-E4ED-A8D3D6F000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368" y="1185743"/>
            <a:ext cx="5480148" cy="3082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BA03103A-4386-8D9A-44DF-90614FCE93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0352" y="4080706"/>
            <a:ext cx="5262489" cy="2960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1A382FE-8366-38FC-331E-16454323D39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6844" y="1394859"/>
            <a:ext cx="1891828" cy="2177071"/>
          </a:xfrm>
          <a:prstGeom prst="rect">
            <a:avLst/>
          </a:prstGeom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2788587F-BCC3-8E88-73A6-45351F3474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494" y="5372393"/>
            <a:ext cx="1356360" cy="1356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EC49D98E-3F02-FAED-E86D-806BE92C7A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1556" y="5372393"/>
            <a:ext cx="1401886" cy="1356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>
            <a:extLst>
              <a:ext uri="{FF2B5EF4-FFF2-40B4-BE49-F238E27FC236}">
                <a16:creationId xmlns:a16="http://schemas.microsoft.com/office/drawing/2014/main" id="{B2E823F7-0017-52BE-8BC9-4EDD075DCD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1785" y="5256625"/>
            <a:ext cx="1545098" cy="1516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769A13F3-EDB9-5191-BB09-E3209FE3D190}"/>
              </a:ext>
            </a:extLst>
          </p:cNvPr>
          <p:cNvSpPr txBox="1">
            <a:spLocks/>
          </p:cNvSpPr>
          <p:nvPr/>
        </p:nvSpPr>
        <p:spPr>
          <a:xfrm>
            <a:off x="838200" y="86256"/>
            <a:ext cx="10978662" cy="79982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ru-RU" sz="4000" b="1" i="1" dirty="0">
                <a:solidFill>
                  <a:srgbClr val="002060"/>
                </a:solidFill>
                <a:latin typeface="Book Antiqua" panose="02040602050305030304" pitchFamily="18" charset="0"/>
                <a:ea typeface="Times New Roman" panose="02020603050405020304" pitchFamily="18" charset="0"/>
              </a:rPr>
              <a:t>Деятельность волонтёров на мероприятиях</a:t>
            </a:r>
            <a:endParaRPr lang="ru-RU" sz="7200" i="1" dirty="0">
              <a:solidFill>
                <a:srgbClr val="002060"/>
              </a:solidFill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0044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F93236B6-B6D5-4670-F92E-A04A58C127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06"/>
            <a:ext cx="12192000" cy="8128000"/>
          </a:xfrm>
          <a:prstGeom prst="rect">
            <a:avLst/>
          </a:prstGeom>
        </p:spPr>
      </p:pic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2B86D790-0ABD-4B05-A729-238772535C95}"/>
              </a:ext>
            </a:extLst>
          </p:cNvPr>
          <p:cNvSpPr txBox="1">
            <a:spLocks/>
          </p:cNvSpPr>
          <p:nvPr/>
        </p:nvSpPr>
        <p:spPr>
          <a:xfrm>
            <a:off x="706315" y="180507"/>
            <a:ext cx="10590042" cy="74796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30000"/>
              </a:lnSpc>
            </a:pPr>
            <a:r>
              <a:rPr lang="ru-RU" sz="4000" b="1" i="1" dirty="0">
                <a:solidFill>
                  <a:srgbClr val="1A2E1E"/>
                </a:solidFill>
                <a:latin typeface="Book Antiqua" panose="02040602050305030304" pitchFamily="18" charset="0"/>
                <a:ea typeface="Times New Roman" panose="02020603050405020304" pitchFamily="18" charset="0"/>
              </a:rPr>
              <a:t>Военно-патриотическое направление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4ED7B9B-5B73-A69E-8690-A6A59875073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96" r="18548"/>
          <a:stretch/>
        </p:blipFill>
        <p:spPr>
          <a:xfrm>
            <a:off x="227155" y="3276079"/>
            <a:ext cx="4443670" cy="2969528"/>
          </a:xfrm>
          <a:prstGeom prst="rect">
            <a:avLst/>
          </a:prstGeom>
        </p:spPr>
      </p:pic>
      <p:sp>
        <p:nvSpPr>
          <p:cNvPr id="11" name="Объект 2">
            <a:extLst>
              <a:ext uri="{FF2B5EF4-FFF2-40B4-BE49-F238E27FC236}">
                <a16:creationId xmlns:a16="http://schemas.microsoft.com/office/drawing/2014/main" id="{2DD7E731-616A-7CD1-387D-909459890B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7155" y="6287811"/>
            <a:ext cx="4443670" cy="514716"/>
          </a:xfrm>
          <a:ln w="19050">
            <a:solidFill>
              <a:schemeClr val="accent6">
                <a:lumMod val="50000"/>
              </a:schemeClr>
            </a:solidFill>
          </a:ln>
        </p:spPr>
        <p:txBody>
          <a:bodyPr>
            <a:normAutofit fontScale="77500" lnSpcReduction="20000"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интеллектуальной игры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«Я знаю мою страну»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C49C7AEA-6643-B4AE-3BD1-BF09CF6530D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44"/>
          <a:stretch/>
        </p:blipFill>
        <p:spPr>
          <a:xfrm>
            <a:off x="9194664" y="2855908"/>
            <a:ext cx="2997335" cy="3160705"/>
          </a:xfrm>
          <a:prstGeom prst="rect">
            <a:avLst/>
          </a:prstGeom>
        </p:spPr>
      </p:pic>
      <p:sp>
        <p:nvSpPr>
          <p:cNvPr id="15" name="Объект 2">
            <a:extLst>
              <a:ext uri="{FF2B5EF4-FFF2-40B4-BE49-F238E27FC236}">
                <a16:creationId xmlns:a16="http://schemas.microsoft.com/office/drawing/2014/main" id="{0DCC3872-7790-09FF-A027-14D195E0F8FD}"/>
              </a:ext>
            </a:extLst>
          </p:cNvPr>
          <p:cNvSpPr txBox="1">
            <a:spLocks/>
          </p:cNvSpPr>
          <p:nvPr/>
        </p:nvSpPr>
        <p:spPr>
          <a:xfrm>
            <a:off x="9194664" y="6162777"/>
            <a:ext cx="2997336" cy="514716"/>
          </a:xfrm>
          <a:prstGeom prst="rect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txBody>
          <a:bodyPr vert="horz" lIns="91440" tIns="45720" rIns="91440" bIns="45720" rtlCol="0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экскурсии </a:t>
            </a:r>
          </a:p>
          <a:p>
            <a:pPr marL="0" indent="0" algn="ctr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«Мой город – Арамиль»</a:t>
            </a: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FF1DDC4A-2270-DB8F-48B1-55B8531B8D6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0174" y="1189444"/>
            <a:ext cx="3712406" cy="2784305"/>
          </a:xfrm>
          <a:prstGeom prst="rect">
            <a:avLst/>
          </a:prstGeom>
        </p:spPr>
      </p:pic>
      <p:sp>
        <p:nvSpPr>
          <p:cNvPr id="18" name="Объект 2">
            <a:extLst>
              <a:ext uri="{FF2B5EF4-FFF2-40B4-BE49-F238E27FC236}">
                <a16:creationId xmlns:a16="http://schemas.microsoft.com/office/drawing/2014/main" id="{771671EC-0A0F-9945-BBB4-5404C7A97E13}"/>
              </a:ext>
            </a:extLst>
          </p:cNvPr>
          <p:cNvSpPr txBox="1">
            <a:spLocks/>
          </p:cNvSpPr>
          <p:nvPr/>
        </p:nvSpPr>
        <p:spPr>
          <a:xfrm>
            <a:off x="4815907" y="4066361"/>
            <a:ext cx="4008941" cy="514716"/>
          </a:xfrm>
          <a:prstGeom prst="rect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txBody>
          <a:bodyPr vert="horz" lIns="91440" tIns="45720" rIns="91440" bIns="45720" rtlCol="0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в торжественной установке Флага РФ на школьной линейке</a:t>
            </a:r>
          </a:p>
        </p:txBody>
      </p:sp>
    </p:spTree>
    <p:extLst>
      <p:ext uri="{BB962C8B-B14F-4D97-AF65-F5344CB8AC3E}">
        <p14:creationId xmlns:p14="http://schemas.microsoft.com/office/powerpoint/2010/main" val="9288616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https://catherineasquithgallery.com/uploads/posts/2021-03/1614693545_74-p-fon-s-ramkami-dlya-bukleta-81.jpg">
            <a:extLst>
              <a:ext uri="{FF2B5EF4-FFF2-40B4-BE49-F238E27FC236}">
                <a16:creationId xmlns:a16="http://schemas.microsoft.com/office/drawing/2014/main" id="{CA193418-29C1-51A1-FAE5-2697F2C5D6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93718"/>
            <a:ext cx="12192000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AD217AFE-2B5F-2200-C2F5-C6C26598664C}"/>
              </a:ext>
            </a:extLst>
          </p:cNvPr>
          <p:cNvSpPr txBox="1">
            <a:spLocks/>
          </p:cNvSpPr>
          <p:nvPr/>
        </p:nvSpPr>
        <p:spPr>
          <a:xfrm>
            <a:off x="1381272" y="140674"/>
            <a:ext cx="9072196" cy="87261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ru-RU" sz="4000" b="1" i="1" dirty="0">
                <a:solidFill>
                  <a:srgbClr val="1A2E1E"/>
                </a:solidFill>
                <a:latin typeface="Book Antiqua" panose="02040602050305030304" pitchFamily="18" charset="0"/>
                <a:ea typeface="Times New Roman" panose="02020603050405020304" pitchFamily="18" charset="0"/>
              </a:rPr>
              <a:t>Здоровый образ жизни</a:t>
            </a:r>
          </a:p>
        </p:txBody>
      </p:sp>
      <p:sp>
        <p:nvSpPr>
          <p:cNvPr id="6" name="Объект 2">
            <a:extLst>
              <a:ext uri="{FF2B5EF4-FFF2-40B4-BE49-F238E27FC236}">
                <a16:creationId xmlns:a16="http://schemas.microsoft.com/office/drawing/2014/main" id="{5213207B-DBA6-431B-1F69-B6088C77F7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15811" y="6409268"/>
            <a:ext cx="3403117" cy="376934"/>
          </a:xfrm>
          <a:ln w="19050">
            <a:solidFill>
              <a:schemeClr val="accent2">
                <a:lumMod val="50000"/>
              </a:schemeClr>
            </a:solidFill>
          </a:ln>
        </p:spPr>
        <p:txBody>
          <a:bodyPr>
            <a:norm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КРОСС НАЦИИ - 2022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6E98DE5-99F7-F887-66E3-647A7A7945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75" y="1148557"/>
            <a:ext cx="3727636" cy="2804464"/>
          </a:xfrm>
          <a:prstGeom prst="rect">
            <a:avLst/>
          </a:prstGeom>
        </p:spPr>
      </p:pic>
      <p:sp>
        <p:nvSpPr>
          <p:cNvPr id="9" name="Объект 2">
            <a:extLst>
              <a:ext uri="{FF2B5EF4-FFF2-40B4-BE49-F238E27FC236}">
                <a16:creationId xmlns:a16="http://schemas.microsoft.com/office/drawing/2014/main" id="{408D8A15-3433-DE1E-9262-81BC216BF869}"/>
              </a:ext>
            </a:extLst>
          </p:cNvPr>
          <p:cNvSpPr txBox="1">
            <a:spLocks/>
          </p:cNvSpPr>
          <p:nvPr/>
        </p:nvSpPr>
        <p:spPr>
          <a:xfrm>
            <a:off x="84775" y="4023361"/>
            <a:ext cx="3403117" cy="376934"/>
          </a:xfrm>
          <a:prstGeom prst="rect">
            <a:avLst/>
          </a:prstGeom>
          <a:ln w="19050">
            <a:solidFill>
              <a:schemeClr val="accent2">
                <a:lumMod val="50000"/>
              </a:schemeClr>
            </a:solidFill>
          </a:ln>
        </p:spPr>
        <p:txBody>
          <a:bodyPr vert="horz" lIns="91440" tIns="45720" rIns="91440" bIns="45720" rtlCol="0">
            <a:normAutofit fontScale="7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Распространение листовок и памяток по пропаганде ЗОЖ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22B599C-8E61-E1F6-17A9-8397C51152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1045" y="1303305"/>
            <a:ext cx="3902864" cy="2600893"/>
          </a:xfrm>
          <a:prstGeom prst="rect">
            <a:avLst/>
          </a:prstGeom>
        </p:spPr>
      </p:pic>
      <p:sp>
        <p:nvSpPr>
          <p:cNvPr id="12" name="Объект 2">
            <a:extLst>
              <a:ext uri="{FF2B5EF4-FFF2-40B4-BE49-F238E27FC236}">
                <a16:creationId xmlns:a16="http://schemas.microsoft.com/office/drawing/2014/main" id="{D8DB3409-71B9-3757-8101-02E873F5AD6E}"/>
              </a:ext>
            </a:extLst>
          </p:cNvPr>
          <p:cNvSpPr txBox="1">
            <a:spLocks/>
          </p:cNvSpPr>
          <p:nvPr/>
        </p:nvSpPr>
        <p:spPr>
          <a:xfrm>
            <a:off x="8242442" y="3949642"/>
            <a:ext cx="3403117" cy="376934"/>
          </a:xfrm>
          <a:prstGeom prst="rect">
            <a:avLst/>
          </a:prstGeom>
          <a:ln w="19050">
            <a:solidFill>
              <a:schemeClr val="accent2">
                <a:lumMod val="50000"/>
              </a:schemeClr>
            </a:solidFill>
          </a:ln>
        </p:spPr>
        <p:txBody>
          <a:bodyPr vert="horz" lIns="91440" tIns="45720" rIns="91440" bIns="45720" rtlCol="0">
            <a:normAutofit fontScale="7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и проведение игры</a:t>
            </a:r>
            <a:b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«Всё в твоих руках»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936FFC17-D4A2-3A66-CB9B-3F6E51E7DB6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3564" y="3981157"/>
            <a:ext cx="4180158" cy="2351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94864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https://phonoteka.org/uploads/posts/2022-02/1644974024_60-phonoteka-org-p-krasivii-fon-dlya-teksta-molodezhnii-62.png">
            <a:extLst>
              <a:ext uri="{FF2B5EF4-FFF2-40B4-BE49-F238E27FC236}">
                <a16:creationId xmlns:a16="http://schemas.microsoft.com/office/drawing/2014/main" id="{C937256E-FB15-5804-581E-B1912F1294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7BD32C52-37CA-3C81-74DB-4EB943A79F58}"/>
              </a:ext>
            </a:extLst>
          </p:cNvPr>
          <p:cNvSpPr txBox="1">
            <a:spLocks/>
          </p:cNvSpPr>
          <p:nvPr/>
        </p:nvSpPr>
        <p:spPr>
          <a:xfrm>
            <a:off x="706315" y="180507"/>
            <a:ext cx="10590042" cy="74796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30000"/>
              </a:lnSpc>
            </a:pPr>
            <a:r>
              <a:rPr lang="ru-RU" sz="4000" b="1" i="1" dirty="0">
                <a:solidFill>
                  <a:srgbClr val="1A2E1E"/>
                </a:solidFill>
                <a:latin typeface="Book Antiqua" panose="02040602050305030304" pitchFamily="18" charset="0"/>
                <a:ea typeface="Times New Roman" panose="02020603050405020304" pitchFamily="18" charset="0"/>
              </a:rPr>
              <a:t>Экологическая деятельность</a:t>
            </a:r>
          </a:p>
        </p:txBody>
      </p:sp>
      <p:sp>
        <p:nvSpPr>
          <p:cNvPr id="5" name="Объект 2">
            <a:extLst>
              <a:ext uri="{FF2B5EF4-FFF2-40B4-BE49-F238E27FC236}">
                <a16:creationId xmlns:a16="http://schemas.microsoft.com/office/drawing/2014/main" id="{C6BBB2FC-D8F4-BD0C-532B-E882E213B6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15442" y="6241437"/>
            <a:ext cx="5371786" cy="514716"/>
          </a:xfrm>
          <a:ln w="19050">
            <a:solidFill>
              <a:schemeClr val="accent6">
                <a:lumMod val="50000"/>
              </a:schemeClr>
            </a:solidFill>
          </a:ln>
        </p:spPr>
        <p:txBody>
          <a:bodyPr>
            <a:normAutofit fontScale="77500" lnSpcReduction="20000"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в проекте «Чистые игры – Арамиль»,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в субботниках.</a:t>
            </a:r>
          </a:p>
          <a:p>
            <a:pPr marL="0" indent="0" algn="ctr">
              <a:spcBef>
                <a:spcPts val="0"/>
              </a:spcBef>
              <a:buNone/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189C709-943A-EEE3-335D-653BD245E29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563" b="35385"/>
          <a:stretch/>
        </p:blipFill>
        <p:spPr>
          <a:xfrm>
            <a:off x="3100973" y="1088970"/>
            <a:ext cx="5800725" cy="5034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3013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5ABCABF-5AF6-4F9A-23DC-AAF87CE02B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2883" y="-754703"/>
            <a:ext cx="12786520" cy="8547017"/>
          </a:xfrm>
          <a:prstGeom prst="rect">
            <a:avLst/>
          </a:prstGeom>
        </p:spPr>
      </p:pic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2B86D790-0ABD-4B05-A729-238772535C95}"/>
              </a:ext>
            </a:extLst>
          </p:cNvPr>
          <p:cNvSpPr txBox="1">
            <a:spLocks/>
          </p:cNvSpPr>
          <p:nvPr/>
        </p:nvSpPr>
        <p:spPr>
          <a:xfrm>
            <a:off x="2114201" y="140804"/>
            <a:ext cx="8452199" cy="93325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30000"/>
              </a:lnSpc>
            </a:pPr>
            <a:r>
              <a:rPr lang="ru-RU" sz="4000" b="1" i="1" dirty="0">
                <a:solidFill>
                  <a:srgbClr val="002060"/>
                </a:solidFill>
                <a:latin typeface="Book Antiqua" panose="02040602050305030304" pitchFamily="18" charset="0"/>
                <a:ea typeface="Times New Roman" panose="02020603050405020304" pitchFamily="18" charset="0"/>
              </a:rPr>
              <a:t>Личностное развитие</a:t>
            </a:r>
            <a:endParaRPr lang="ru-RU" sz="7200" i="1" dirty="0">
              <a:solidFill>
                <a:srgbClr val="002060"/>
              </a:solidFill>
              <a:latin typeface="Book Antiqua" panose="02040602050305030304" pitchFamily="18" charset="0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A40DBC97-B1B7-4D16-8C48-842811E119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692" y="1289244"/>
            <a:ext cx="6418738" cy="4814054"/>
          </a:xfrm>
          <a:prstGeom prst="rect">
            <a:avLst/>
          </a:prstGeom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24DBDAF6-3498-5544-FB6A-0983A75040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3867" y="1289244"/>
            <a:ext cx="3611847" cy="4815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71E38FBB-7549-B918-CD22-D3F1037D9A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5169" y="1143217"/>
            <a:ext cx="7541662" cy="5714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7159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s://catherineasquithgallery.com/uploads/posts/2021-03/1614693545_74-p-fon-s-ramkami-dlya-bukleta-81.jpg">
            <a:extLst>
              <a:ext uri="{FF2B5EF4-FFF2-40B4-BE49-F238E27FC236}">
                <a16:creationId xmlns:a16="http://schemas.microsoft.com/office/drawing/2014/main" id="{7AAE7778-86B5-8446-B006-CAEA520B1C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93718"/>
            <a:ext cx="12192000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2B86D790-0ABD-4B05-A729-238772535C95}"/>
              </a:ext>
            </a:extLst>
          </p:cNvPr>
          <p:cNvSpPr txBox="1">
            <a:spLocks/>
          </p:cNvSpPr>
          <p:nvPr/>
        </p:nvSpPr>
        <p:spPr>
          <a:xfrm>
            <a:off x="762585" y="112221"/>
            <a:ext cx="10779370" cy="9495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30000"/>
              </a:lnSpc>
            </a:pPr>
            <a:r>
              <a:rPr lang="ru-RU" sz="4000" b="1" i="1" dirty="0">
                <a:solidFill>
                  <a:srgbClr val="1A2E1E"/>
                </a:solidFill>
                <a:latin typeface="Book Antiqua" panose="02040602050305030304" pitchFamily="18" charset="0"/>
                <a:ea typeface="Times New Roman" panose="02020603050405020304" pitchFamily="18" charset="0"/>
              </a:rPr>
              <a:t>Гражданская активность</a:t>
            </a: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39F42759-2428-4AC3-9FB6-4FB1A0171F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8057" y="3799736"/>
            <a:ext cx="3243943" cy="3243943"/>
          </a:xfrm>
          <a:prstGeom prst="rect">
            <a:avLst/>
          </a:prstGeom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E6ECE685-34F9-2020-06E0-01817A760CB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90" r="15342"/>
          <a:stretch/>
        </p:blipFill>
        <p:spPr bwMode="auto">
          <a:xfrm>
            <a:off x="3992880" y="4097638"/>
            <a:ext cx="4312765" cy="264814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93638A6B-2E8D-7E1C-AB09-11603146D3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6783" y="1236411"/>
            <a:ext cx="4312765" cy="285403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055A011-8DDC-A511-B004-9921E898D28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505" y="1236411"/>
            <a:ext cx="4425308" cy="29490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669874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s://catherineasquithgallery.com/uploads/posts/2021-03/1614720247_106-p-fon-dlya-beidzhika-114.jpg">
            <a:extLst>
              <a:ext uri="{FF2B5EF4-FFF2-40B4-BE49-F238E27FC236}">
                <a16:creationId xmlns:a16="http://schemas.microsoft.com/office/drawing/2014/main" id="{04DC48FF-48B5-998D-177B-FD76769AD2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5828" cy="7469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2B86D790-0ABD-4B05-A729-238772535C95}"/>
              </a:ext>
            </a:extLst>
          </p:cNvPr>
          <p:cNvSpPr txBox="1">
            <a:spLocks/>
          </p:cNvSpPr>
          <p:nvPr/>
        </p:nvSpPr>
        <p:spPr>
          <a:xfrm>
            <a:off x="706315" y="126290"/>
            <a:ext cx="10779370" cy="83165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30000"/>
              </a:lnSpc>
            </a:pPr>
            <a:r>
              <a:rPr lang="ru-RU" sz="4000" b="1" i="1" dirty="0">
                <a:solidFill>
                  <a:srgbClr val="000058"/>
                </a:solidFill>
                <a:latin typeface="Book Antiqua" panose="02040602050305030304" pitchFamily="18" charset="0"/>
                <a:ea typeface="Times New Roman" panose="02020603050405020304" pitchFamily="18" charset="0"/>
              </a:rPr>
              <a:t>Информационно-медийное направление</a:t>
            </a:r>
            <a:endParaRPr lang="ru-RU" sz="7200" i="1" dirty="0">
              <a:solidFill>
                <a:srgbClr val="000058"/>
              </a:solidFill>
              <a:latin typeface="Book Antiqua" panose="02040602050305030304" pitchFamily="18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D649F3CD-78C3-426E-A73E-586BE5BAD3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221" y="1251856"/>
            <a:ext cx="3442607" cy="4590143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8EBB7ACB-E49A-48D1-9702-5E08769040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2553" y="1251856"/>
            <a:ext cx="3442608" cy="4590143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D0D0E740-3EBB-42AE-BB24-17F6BED14BF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4887" y="1251855"/>
            <a:ext cx="3442607" cy="4590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430809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404</TotalTime>
  <Words>268</Words>
  <Application>Microsoft Office PowerPoint</Application>
  <PresentationFormat>Широкоэкранный</PresentationFormat>
  <Paragraphs>37</Paragraphs>
  <Slides>13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20" baseType="lpstr">
      <vt:lpstr>Arial</vt:lpstr>
      <vt:lpstr>Arial Black</vt:lpstr>
      <vt:lpstr>Book Antiqua</vt:lpstr>
      <vt:lpstr>Calibri</vt:lpstr>
      <vt:lpstr>Calibri Light</vt:lpstr>
      <vt:lpstr>Times New Roman</vt:lpstr>
      <vt:lpstr>Тема Office</vt:lpstr>
      <vt:lpstr>Волонтёрская деятельность  в МАОУ СОШ № 1 </vt:lpstr>
      <vt:lpstr>Презентация PowerPoint</vt:lpstr>
      <vt:lpstr>День счастья - 2020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Как стать волонтёром?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Александра Маркова</dc:creator>
  <cp:lastModifiedBy>Александра</cp:lastModifiedBy>
  <cp:revision>9</cp:revision>
  <dcterms:created xsi:type="dcterms:W3CDTF">2022-10-31T17:14:40Z</dcterms:created>
  <dcterms:modified xsi:type="dcterms:W3CDTF">2022-12-09T13:31:04Z</dcterms:modified>
</cp:coreProperties>
</file>