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7" r:id="rId5"/>
    <p:sldId id="269" r:id="rId6"/>
    <p:sldId id="270" r:id="rId7"/>
    <p:sldId id="27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646"/>
  </p:normalViewPr>
  <p:slideViewPr>
    <p:cSldViewPr>
      <p:cViewPr varScale="1">
        <p:scale>
          <a:sx n="108" d="100"/>
          <a:sy n="108" d="100"/>
        </p:scale>
        <p:origin x="17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7D08-A4CE-4C40-844F-2CE92A2519F9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3F580-ED6C-47B0-AAB6-CE98FC9F2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2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CB8B-D61F-4E25-9F44-5CF7CE31F95D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558F-6E10-469C-8EB8-8751FFBA8ABF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9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459F-4504-4751-B2AC-2298169C35EA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CAC5-58D8-4140-92CA-393C6FEC1946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61F-E583-4BAB-AA48-2EFECECF0F69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6DF2-0024-423D-83A0-62752D244BB4}" type="datetime1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2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B916-8F07-499C-A7D3-B418E18FFA7C}" type="datetime1">
              <a:rPr lang="ru-RU" smtClean="0"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4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41FA-3256-45EE-ADDD-409B1EBBA827}" type="datetime1">
              <a:rPr lang="ru-RU" smtClean="0"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A60-9043-40EC-9DDE-7B391A95127D}" type="datetime1">
              <a:rPr lang="ru-RU" smtClean="0"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6210-5328-49FB-BA70-0391029F996A}" type="datetime1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DD0D-463A-40D4-A22B-6B9656973665}" type="datetime1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0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ACA8-6353-4A8B-9A74-F964DDF6F2B0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B1D4-E79E-4E94-AD51-1984DC430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770722"/>
          </a:xfrm>
        </p:spPr>
        <p:txBody>
          <a:bodyPr anchor="t">
            <a:norm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Федеральное государственное автономное образовательное учреждение высшего образования «Санкт-Петербургский государственный университет аэрокосмического приборостроения»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044" y="1772816"/>
            <a:ext cx="6615912" cy="2864583"/>
          </a:xfrm>
        </p:spPr>
        <p:txBody>
          <a:bodyPr anchor="b">
            <a:normAutofit fontScale="62500" lnSpcReduction="20000"/>
          </a:bodyPr>
          <a:lstStyle/>
          <a:p>
            <a:r>
              <a:rPr lang="ru-RU" sz="73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Программа адаптации первокурсников ГУАП </a:t>
            </a:r>
          </a:p>
          <a:p>
            <a:r>
              <a:rPr lang="ru-RU" sz="7300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«Спутник»</a:t>
            </a:r>
          </a:p>
          <a:p>
            <a:endParaRPr lang="ru-RU" sz="5800" dirty="0">
              <a:solidFill>
                <a:srgbClr val="0070C0"/>
              </a:solidFill>
              <a:latin typeface="Roboto" pitchFamily="2" charset="0"/>
              <a:ea typeface="Roboto" pitchFamily="2" charset="0"/>
            </a:endParaRPr>
          </a:p>
          <a:p>
            <a:endParaRPr lang="ru-RU" sz="2500" dirty="0"/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>
          <a:xfrm>
            <a:off x="2836607" y="4005064"/>
            <a:ext cx="291694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4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Цель: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6064" y="1772816"/>
            <a:ext cx="8110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Подготовка новых спутников для помощи в адаптации первокурсников:</a:t>
            </a:r>
          </a:p>
          <a:p>
            <a:pPr>
              <a:defRPr/>
            </a:pPr>
            <a:endParaRPr lang="ru-RU" sz="4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defRPr/>
            </a:pPr>
            <a:r>
              <a:rPr lang="ru-RU" sz="4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19 июня – 27 августа</a:t>
            </a:r>
          </a:p>
        </p:txBody>
      </p:sp>
      <p:pic>
        <p:nvPicPr>
          <p:cNvPr id="8" name="Объект 2">
            <a:extLst>
              <a:ext uri="{FF2B5EF4-FFF2-40B4-BE49-F238E27FC236}">
                <a16:creationId xmlns:a16="http://schemas.microsoft.com/office/drawing/2014/main" id="{5E916222-8BB1-D548-8211-975CDFC37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>
          <a:xfrm>
            <a:off x="6012160" y="116632"/>
            <a:ext cx="103504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Результат: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6976" y="1282025"/>
            <a:ext cx="8110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4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Быстрая адаптация обучающихся первого курса</a:t>
            </a:r>
          </a:p>
        </p:txBody>
      </p:sp>
      <p:pic>
        <p:nvPicPr>
          <p:cNvPr id="9" name="Объект 2">
            <a:extLst>
              <a:ext uri="{FF2B5EF4-FFF2-40B4-BE49-F238E27FC236}">
                <a16:creationId xmlns:a16="http://schemas.microsoft.com/office/drawing/2014/main" id="{150C5E40-8BCF-954D-8917-80B2B04FEC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>
          <a:xfrm>
            <a:off x="6012160" y="116632"/>
            <a:ext cx="103504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6632" y="1415673"/>
            <a:ext cx="8447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24 июня – 4 июля: </a:t>
            </a:r>
            <a:r>
              <a:rPr lang="ru-RU" sz="2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наставничество и принятие решений. </a:t>
            </a:r>
          </a:p>
          <a:p>
            <a:r>
              <a:rPr lang="ru-RU" sz="2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Доп.: все о спутнике от первого лица</a:t>
            </a:r>
          </a:p>
          <a:p>
            <a:endParaRPr lang="ru-RU" sz="26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2600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 июля – 1 августа: </a:t>
            </a:r>
            <a:r>
              <a:rPr lang="ru-RU" sz="2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»Спутник должен знать о…» </a:t>
            </a:r>
          </a:p>
          <a:p>
            <a:endParaRPr lang="ru-RU" sz="26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2600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 августа – 25 августа: </a:t>
            </a:r>
            <a:r>
              <a:rPr lang="ru-RU" sz="2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выполнение заданий</a:t>
            </a:r>
          </a:p>
          <a:p>
            <a:endParaRPr lang="ru-RU" sz="26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2600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26 августа – 27 августа: </a:t>
            </a:r>
            <a:r>
              <a:rPr lang="ru-RU" sz="2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работа по институтам. Итоговая подготовка и проверка</a:t>
            </a:r>
          </a:p>
          <a:p>
            <a:endParaRPr lang="ru-RU" sz="26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2600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28 августа – 30 декабря</a:t>
            </a:r>
            <a:r>
              <a:rPr lang="ru-RU" sz="2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работа Спутника</a:t>
            </a:r>
          </a:p>
        </p:txBody>
      </p:sp>
      <p:pic>
        <p:nvPicPr>
          <p:cNvPr id="8" name="Объект 2">
            <a:extLst>
              <a:ext uri="{FF2B5EF4-FFF2-40B4-BE49-F238E27FC236}">
                <a16:creationId xmlns:a16="http://schemas.microsoft.com/office/drawing/2014/main" id="{27B17C39-4DF1-0540-B02E-8B4505FB3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>
          <a:xfrm>
            <a:off x="6012160" y="116632"/>
            <a:ext cx="1035044" cy="79208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C59DF2-6DF7-1147-BD53-12DD05A59605}"/>
              </a:ext>
            </a:extLst>
          </p:cNvPr>
          <p:cNvSpPr/>
          <p:nvPr/>
        </p:nvSpPr>
        <p:spPr>
          <a:xfrm>
            <a:off x="484878" y="260648"/>
            <a:ext cx="3220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Календарь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1128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6976" y="1052736"/>
            <a:ext cx="8110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24 июня – 4 июля</a:t>
            </a:r>
          </a:p>
          <a:p>
            <a:endParaRPr lang="ru-RU" sz="40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Объект 2">
            <a:extLst>
              <a:ext uri="{FF2B5EF4-FFF2-40B4-BE49-F238E27FC236}">
                <a16:creationId xmlns:a16="http://schemas.microsoft.com/office/drawing/2014/main" id="{27B17C39-4DF1-0540-B02E-8B4505FB3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>
          <a:xfrm>
            <a:off x="6012160" y="116632"/>
            <a:ext cx="1035044" cy="7920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4B83B0-C716-3B48-A255-9BD641CB1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93" y="1772816"/>
            <a:ext cx="7628213" cy="35757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B1D785-3FB0-4B4A-B4D4-044D9ECDD719}"/>
              </a:ext>
            </a:extLst>
          </p:cNvPr>
          <p:cNvSpPr/>
          <p:nvPr/>
        </p:nvSpPr>
        <p:spPr>
          <a:xfrm>
            <a:off x="757892" y="5269244"/>
            <a:ext cx="7628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Тренера: Удавихина Ульяна, Петр Божичко </a:t>
            </a:r>
          </a:p>
        </p:txBody>
      </p:sp>
    </p:spTree>
    <p:extLst>
      <p:ext uri="{BB962C8B-B14F-4D97-AF65-F5344CB8AC3E}">
        <p14:creationId xmlns:p14="http://schemas.microsoft.com/office/powerpoint/2010/main" val="294495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6</a:t>
            </a:fld>
            <a:endParaRPr lang="ru-RU"/>
          </a:p>
        </p:txBody>
      </p:sp>
      <p:pic>
        <p:nvPicPr>
          <p:cNvPr id="8" name="Объект 2">
            <a:extLst>
              <a:ext uri="{FF2B5EF4-FFF2-40B4-BE49-F238E27FC236}">
                <a16:creationId xmlns:a16="http://schemas.microsoft.com/office/drawing/2014/main" id="{27B17C39-4DF1-0540-B02E-8B4505FB3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>
          <a:xfrm>
            <a:off x="6012160" y="116632"/>
            <a:ext cx="1035044" cy="7920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F6B37E-A51E-124F-9F4C-106C3CB0D5CE}"/>
              </a:ext>
            </a:extLst>
          </p:cNvPr>
          <p:cNvSpPr/>
          <p:nvPr/>
        </p:nvSpPr>
        <p:spPr>
          <a:xfrm>
            <a:off x="526976" y="1282025"/>
            <a:ext cx="81107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 июля – 1 августа, </a:t>
            </a:r>
            <a:r>
              <a:rPr lang="en-US" sz="4000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on-line</a:t>
            </a:r>
            <a:endParaRPr lang="ru-RU" sz="4000" b="1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sz="34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3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Что должен знать первокурсник в первую очередь?</a:t>
            </a:r>
          </a:p>
          <a:p>
            <a:r>
              <a:rPr lang="ru-RU" sz="3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Экскурсии по ГУАП</a:t>
            </a:r>
          </a:p>
          <a:p>
            <a:r>
              <a:rPr lang="ru-RU" sz="3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Администрация университета </a:t>
            </a:r>
          </a:p>
          <a:p>
            <a:r>
              <a:rPr lang="ru-RU" sz="3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Возможности ГУАП </a:t>
            </a:r>
          </a:p>
          <a:p>
            <a:r>
              <a:rPr lang="ru-RU" sz="3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Обучение в ГУАП </a:t>
            </a:r>
          </a:p>
        </p:txBody>
      </p:sp>
    </p:spTree>
    <p:extLst>
      <p:ext uri="{BB962C8B-B14F-4D97-AF65-F5344CB8AC3E}">
        <p14:creationId xmlns:p14="http://schemas.microsoft.com/office/powerpoint/2010/main" val="123434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7</a:t>
            </a:fld>
            <a:endParaRPr lang="ru-RU"/>
          </a:p>
        </p:txBody>
      </p:sp>
      <p:pic>
        <p:nvPicPr>
          <p:cNvPr id="8" name="Объект 2">
            <a:extLst>
              <a:ext uri="{FF2B5EF4-FFF2-40B4-BE49-F238E27FC236}">
                <a16:creationId xmlns:a16="http://schemas.microsoft.com/office/drawing/2014/main" id="{27B17C39-4DF1-0540-B02E-8B4505FB3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>
          <a:xfrm>
            <a:off x="6012160" y="116632"/>
            <a:ext cx="1035044" cy="7920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F6B37E-A51E-124F-9F4C-106C3CB0D5CE}"/>
              </a:ext>
            </a:extLst>
          </p:cNvPr>
          <p:cNvSpPr/>
          <p:nvPr/>
        </p:nvSpPr>
        <p:spPr>
          <a:xfrm>
            <a:off x="526976" y="1282025"/>
            <a:ext cx="8110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26 августа – 27 августа</a:t>
            </a:r>
          </a:p>
          <a:p>
            <a:r>
              <a:rPr lang="ru-RU" sz="4000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Очно</a:t>
            </a:r>
          </a:p>
          <a:p>
            <a:endParaRPr lang="ru-RU" sz="4000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4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Подготовка к работе</a:t>
            </a:r>
          </a:p>
          <a:p>
            <a:r>
              <a:rPr lang="ru-RU" sz="4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Выдача формы</a:t>
            </a:r>
          </a:p>
          <a:p>
            <a:r>
              <a:rPr lang="ru-RU" sz="4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Собеседование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02244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1D4-E79E-4E94-AD51-1984DC430EF2}" type="slidenum">
              <a:rPr lang="ru-RU" smtClean="0"/>
              <a:t>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6976" y="1282025"/>
            <a:ext cx="81107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Кандидат на Спутника, запомни:</a:t>
            </a:r>
          </a:p>
          <a:p>
            <a:endParaRPr lang="ru-RU" sz="40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Если ты не будешь внутренне хотеть быть Спутником, ты им не станешь!</a:t>
            </a:r>
          </a:p>
          <a:p>
            <a:endParaRPr lang="ru-RU" sz="36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Носи с гордостью звание «Спутник», но не зазнавайся!</a:t>
            </a:r>
          </a:p>
          <a:p>
            <a:endParaRPr lang="ru-RU" sz="34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Объект 2">
            <a:extLst>
              <a:ext uri="{FF2B5EF4-FFF2-40B4-BE49-F238E27FC236}">
                <a16:creationId xmlns:a16="http://schemas.microsoft.com/office/drawing/2014/main" id="{2D16AB70-4E7A-9040-A515-BD48FC0B0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>
          <a:xfrm>
            <a:off x="6012160" y="116632"/>
            <a:ext cx="103504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60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194</Words>
  <Application>Microsoft Macintosh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Roboto</vt:lpstr>
      <vt:lpstr>Roboto Black</vt:lpstr>
      <vt:lpstr>Roboto Light</vt:lpstr>
      <vt:lpstr>Roboto Thin</vt:lpstr>
      <vt:lpstr>Тема Office</vt:lpstr>
      <vt:lpstr>Федеральное государственное автономное образовательное учреждение высшего образования «Санкт-Петербургский государственный университет аэрокосмического приборостроения»</vt:lpstr>
      <vt:lpstr>Цель:</vt:lpstr>
      <vt:lpstr>Результат: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OSCRDesign</dc:creator>
  <cp:lastModifiedBy>Анна Канашева</cp:lastModifiedBy>
  <cp:revision>23</cp:revision>
  <dcterms:created xsi:type="dcterms:W3CDTF">2017-10-09T07:45:10Z</dcterms:created>
  <dcterms:modified xsi:type="dcterms:W3CDTF">2019-06-20T06:02:02Z</dcterms:modified>
</cp:coreProperties>
</file>