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3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0" r:id="rId24"/>
    <p:sldId id="261" r:id="rId25"/>
    <p:sldId id="26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E4AFC-8B7D-4D6B-9458-13046F23DC0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5FD84-FF36-43E5-999F-D6F1727D1C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5FD84-FF36-43E5-999F-D6F1727D1C7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43.jpeg"/><Relationship Id="rId5" Type="http://schemas.openxmlformats.org/officeDocument/2006/relationships/image" Target="../media/image7.png"/><Relationship Id="rId10" Type="http://schemas.openxmlformats.org/officeDocument/2006/relationships/image" Target="../media/image42.jpeg"/><Relationship Id="rId4" Type="http://schemas.openxmlformats.org/officeDocument/2006/relationships/image" Target="../media/image2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49.jpeg"/><Relationship Id="rId5" Type="http://schemas.openxmlformats.org/officeDocument/2006/relationships/image" Target="../media/image7.png"/><Relationship Id="rId10" Type="http://schemas.openxmlformats.org/officeDocument/2006/relationships/image" Target="../media/image48.jpeg"/><Relationship Id="rId4" Type="http://schemas.openxmlformats.org/officeDocument/2006/relationships/image" Target="../media/image2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57.jpeg"/><Relationship Id="rId5" Type="http://schemas.openxmlformats.org/officeDocument/2006/relationships/image" Target="../media/image7.png"/><Relationship Id="rId10" Type="http://schemas.openxmlformats.org/officeDocument/2006/relationships/image" Target="../media/image56.jpe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7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7.pn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6.jpeg"/><Relationship Id="rId5" Type="http://schemas.openxmlformats.org/officeDocument/2006/relationships/image" Target="../media/image7.png"/><Relationship Id="rId10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20.jpeg"/><Relationship Id="rId5" Type="http://schemas.openxmlformats.org/officeDocument/2006/relationships/image" Target="../media/image7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29.jpeg"/><Relationship Id="rId5" Type="http://schemas.openxmlformats.org/officeDocument/2006/relationships/image" Target="../media/image7.png"/><Relationship Id="rId10" Type="http://schemas.openxmlformats.org/officeDocument/2006/relationships/image" Target="../media/image28.jpeg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36.jpeg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4.jpeg"/><Relationship Id="rId5" Type="http://schemas.openxmlformats.org/officeDocument/2006/relationships/image" Target="../media/image2.png"/><Relationship Id="rId10" Type="http://schemas.openxmlformats.org/officeDocument/2006/relationships/image" Target="../media/image33.jpeg"/><Relationship Id="rId4" Type="http://schemas.openxmlformats.org/officeDocument/2006/relationships/image" Target="../media/image31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9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35696" y="260648"/>
            <a:ext cx="6408712" cy="3600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</a:rPr>
              <a:t>«Память </a:t>
            </a:r>
          </a:p>
          <a:p>
            <a:pPr algn="ctr"/>
            <a:r>
              <a:rPr lang="ru-RU" sz="4800" b="1" cap="none" spc="0" dirty="0" smtClean="0">
                <a:ln w="1905"/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</a:rPr>
              <a:t>хранить </a:t>
            </a:r>
          </a:p>
          <a:p>
            <a:pPr algn="ctr"/>
            <a:r>
              <a:rPr lang="ru-RU" sz="4800" b="1" cap="none" spc="0" dirty="0" smtClean="0">
                <a:ln w="1905"/>
                <a:solidFill>
                  <a:srgbClr val="C00000"/>
                </a:solidFill>
                <a:effectLst>
                  <a:glow rad="635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anose="02020404030301010803" pitchFamily="18" charset="0"/>
              </a:rPr>
              <a:t>молодым»</a:t>
            </a:r>
            <a:endParaRPr lang="ru-RU" sz="4800" b="1" cap="none" spc="0" dirty="0">
              <a:ln w="1905"/>
              <a:solidFill>
                <a:srgbClr val="C00000"/>
              </a:solidFill>
              <a:effectLst>
                <a:glow rad="635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3212976"/>
            <a:ext cx="73448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endParaRPr lang="ru-RU" sz="2000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3" descr="C:\Users\User\Desktop\AVC_Konk_Logo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32656"/>
            <a:ext cx="1457152" cy="145715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" name="Picture 2" descr="C:\Users\User\Desktop\dvip-volunteer-transparent.png"/>
          <p:cNvPicPr>
            <a:picLocks noChangeAspect="1" noChangeArrowheads="1"/>
          </p:cNvPicPr>
          <p:nvPr/>
        </p:nvPicPr>
        <p:blipFill>
          <a:blip r:embed="rId8" cstate="print"/>
          <a:srcRect l="15555"/>
          <a:stretch>
            <a:fillRect/>
          </a:stretch>
        </p:blipFill>
        <p:spPr bwMode="auto">
          <a:xfrm>
            <a:off x="755577" y="3717032"/>
            <a:ext cx="8064895" cy="2880320"/>
          </a:xfrm>
          <a:prstGeom prst="rect">
            <a:avLst/>
          </a:prstGeom>
          <a:noFill/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~PP100.WAV">
            <a:hlinkClick r:id="" action="ppaction://media"/>
          </p:cNvPr>
          <p:cNvPicPr>
            <a:picLocks noRot="1" noChangeAspect="1"/>
          </p:cNvPicPr>
          <p:nvPr>
            <a:wavAudioFile r:embed="rId1" name="~PP100.WAV"/>
          </p:nvPr>
        </p:nvPicPr>
        <p:blipFill>
          <a:blip r:embed="rId10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47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Харланова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(Лаврова)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Неонила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Афанасьевна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124744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04.12.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1922г.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Никулино, Курской области.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 время Вов работала начальником радиостанции на Ленинградском фронте.</a:t>
            </a:r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lvl="0" fontAlgn="base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Имеет награды: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Орден Отечественной войны 2 степени,  юбилейные  медали «50,  60 лет Победы в Великой Отечественной Войне 1941-1945гг.»; фронтовик 1941 – 1945;  медаль за оборону Ленинграда , медаль за победу над Германией в Великой Отечественной войне 1941 -1945гг.</a:t>
            </a:r>
          </a:p>
        </p:txBody>
      </p:sp>
      <p:pic>
        <p:nvPicPr>
          <p:cNvPr id="14" name="Picture 2" descr="F:\Отправленные Синий платочек\Харланова Н\PHOTO-2020-03-13-10-07-22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660232" y="404664"/>
            <a:ext cx="215881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F:\Отправленные Синий платочек\Харланова Н\PHOTO-2020-03-13-10-01-50-1.jpg"/>
          <p:cNvPicPr>
            <a:picLocks noChangeAspect="1" noChangeArrowheads="1"/>
          </p:cNvPicPr>
          <p:nvPr/>
        </p:nvPicPr>
        <p:blipFill>
          <a:blip r:embed="rId9" cstate="print"/>
          <a:srcRect l="7023" r="12209"/>
          <a:stretch>
            <a:fillRect/>
          </a:stretch>
        </p:blipFill>
        <p:spPr bwMode="auto">
          <a:xfrm>
            <a:off x="1475656" y="4005064"/>
            <a:ext cx="1509407" cy="14810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F:\Отправленные Синий платочек\Харланова Н\PHOTO-2020-03-13-10-01-53.jpg"/>
          <p:cNvPicPr>
            <a:picLocks noChangeAspect="1" noChangeArrowheads="1"/>
          </p:cNvPicPr>
          <p:nvPr/>
        </p:nvPicPr>
        <p:blipFill>
          <a:blip r:embed="rId10" cstate="print">
            <a:lum bright="10000"/>
          </a:blip>
          <a:srcRect/>
          <a:stretch>
            <a:fillRect/>
          </a:stretch>
        </p:blipFill>
        <p:spPr bwMode="auto">
          <a:xfrm>
            <a:off x="3131840" y="3933056"/>
            <a:ext cx="1728192" cy="1335314"/>
          </a:xfrm>
          <a:prstGeom prst="rect">
            <a:avLst/>
          </a:prstGeom>
          <a:noFill/>
        </p:spPr>
      </p:pic>
      <p:pic>
        <p:nvPicPr>
          <p:cNvPr id="22" name="Picture 6" descr="F:\Отправленные Синий платочек\Харланова Н\PHOTO-2020-03-13-10-01-53-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5229200"/>
            <a:ext cx="1728192" cy="138432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23" name="Picture 4" descr="F:\Отправленные Синий платочек\Харланова Н\PHOTO-2020-03-13-10-01-51-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44208" y="3429000"/>
            <a:ext cx="24149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3" descr="F:\Отправленные Синий платочек\Харланова Н\PHOTO-2020-03-13-10-01-51.jpg"/>
          <p:cNvPicPr>
            <a:picLocks noChangeAspect="1" noChangeArrowheads="1"/>
          </p:cNvPicPr>
          <p:nvPr/>
        </p:nvPicPr>
        <p:blipFill>
          <a:blip r:embed="rId13" cstate="print"/>
          <a:srcRect l="19975" r="21176"/>
          <a:stretch>
            <a:fillRect/>
          </a:stretch>
        </p:blipFill>
        <p:spPr bwMode="auto">
          <a:xfrm>
            <a:off x="4932040" y="3861048"/>
            <a:ext cx="1430767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835696" y="26064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Цельмер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Ангелина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Брониславовна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124744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23.04.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1919г.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г. Коротояк, Воронежской области.  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воевала в 5 танковой армии, которая сражалась на Курской дуге под командованием маршала бронетанковых войск П.А.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Ротмистрова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      Имеет награды: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медаль «За боевые заслуги», </a:t>
            </a:r>
          </a:p>
        </p:txBody>
      </p:sp>
      <p:pic>
        <p:nvPicPr>
          <p:cNvPr id="17" name="Picture 2" descr="C:\Users\User\AppData\Local\Temp\Rar$DIa2800.2487\Цельмер Ангелина Брониславов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9040" y="404664"/>
            <a:ext cx="194630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3688" y="2967335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медаль «За Победу над Германией» в 1945 году и юбилейный Орден      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Отечественной войны II степени в 1985 г.</a:t>
            </a:r>
            <a:endParaRPr lang="ru-RU" dirty="0"/>
          </a:p>
        </p:txBody>
      </p:sp>
      <p:pic>
        <p:nvPicPr>
          <p:cNvPr id="13" name="Picture 4" descr="C:\Users\User\AppData\Local\Temp\Rar$DIa2800.38262\Цельмер Ангелина Брониславовна наградной лист.jpg"/>
          <p:cNvPicPr>
            <a:picLocks noChangeAspect="1" noChangeArrowheads="1"/>
          </p:cNvPicPr>
          <p:nvPr/>
        </p:nvPicPr>
        <p:blipFill>
          <a:blip r:embed="rId9" cstate="print"/>
          <a:srcRect b="5660"/>
          <a:stretch>
            <a:fillRect/>
          </a:stretch>
        </p:blipFill>
        <p:spPr bwMode="auto">
          <a:xfrm>
            <a:off x="6516216" y="3276872"/>
            <a:ext cx="2232968" cy="317646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Picture 3" descr="C:\Users\User\AppData\Local\Temp\Rar$DIa2800.29646\Цельмер АБ удостоверение к Медал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3501008"/>
            <a:ext cx="2117366" cy="1440160"/>
          </a:xfrm>
          <a:prstGeom prst="rect">
            <a:avLst/>
          </a:prstGeom>
          <a:noFill/>
        </p:spPr>
      </p:pic>
      <p:pic>
        <p:nvPicPr>
          <p:cNvPr id="15" name="Picture 2" descr="C:\Users\User\AppData\Local\Temp\Rar$DIa2800.3852\Цельмер ГБ  письма с фронта (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960" y="5013176"/>
            <a:ext cx="2304256" cy="1508492"/>
          </a:xfrm>
          <a:prstGeom prst="rect">
            <a:avLst/>
          </a:prstGeom>
          <a:noFill/>
        </p:spPr>
      </p:pic>
      <p:pic>
        <p:nvPicPr>
          <p:cNvPr id="16" name="Picture 3" descr="C:\Users\User\AppData\Local\Temp\Rar$DIa2800.16418\Цельмер ГБ  письма с фронта (4).jpg"/>
          <p:cNvPicPr>
            <a:picLocks noChangeAspect="1" noChangeArrowheads="1"/>
          </p:cNvPicPr>
          <p:nvPr/>
        </p:nvPicPr>
        <p:blipFill>
          <a:blip r:embed="rId12" cstate="print"/>
          <a:srcRect l="49801"/>
          <a:stretch>
            <a:fillRect/>
          </a:stretch>
        </p:blipFill>
        <p:spPr bwMode="auto">
          <a:xfrm>
            <a:off x="2195736" y="3573016"/>
            <a:ext cx="1944216" cy="2966200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332656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Стадникова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Клавдия Антоновна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268760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1922г.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г. Коротояк, Воронежской области.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была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красноармейцем телефонистом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Воронежско-Борисоглебского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дивизионного района ПВО.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Клавдия Антоновна пропала без вести 01.07.1942-04.07.1942г.</a:t>
            </a:r>
          </a:p>
        </p:txBody>
      </p:sp>
      <p:pic>
        <p:nvPicPr>
          <p:cNvPr id="18" name="Picture 2" descr="C:\Users\User\AppData\Local\Temp\Rar$DIa2800.9323\Стадникова Клавдия Антоновна2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>
            <a:off x="6498823" y="332656"/>
            <a:ext cx="226641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907704" y="3140968"/>
            <a:ext cx="6912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Есть донесение со списками захороненных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Стадникова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Клавдия (дата рождения 17.10.1924 г.) погибла в плену, дата выбытия 07.02.1945г.	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Первичное место захоронения Германия, Земля Северный Рейн-Вестфалия, Дюссельдорф. Имя записано в Книге памяти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района.</a:t>
            </a:r>
          </a:p>
        </p:txBody>
      </p:sp>
      <p:pic>
        <p:nvPicPr>
          <p:cNvPr id="20" name="Picture 3" descr="C:\Users\User\Desktop\1151232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4797152"/>
            <a:ext cx="3600400" cy="1844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332656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Жидкова (Крюкова)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Мария Петровна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268760"/>
            <a:ext cx="53285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11.06.1920г.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Нижний Ольшан,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 области.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была младшим лейтенантом медицинской службы. С июля 1941г. – 221 стр. дивизия обучение стрельбе и оказание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мед.помощи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; затем Киевская, Львовская обл., один год службы на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effectLst/>
              <a:latin typeface="Monotype Corsiva" pitchFamily="66" charset="0"/>
            </a:endParaRPr>
          </a:p>
        </p:txBody>
      </p:sp>
      <p:pic>
        <p:nvPicPr>
          <p:cNvPr id="20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4653136"/>
            <a:ext cx="3600400" cy="1988840"/>
          </a:xfrm>
          <a:prstGeom prst="rect">
            <a:avLst/>
          </a:prstGeom>
          <a:noFill/>
        </p:spPr>
      </p:pic>
      <p:pic>
        <p:nvPicPr>
          <p:cNvPr id="13" name="Picture 2" descr="C:\Users\User\AppData\Local\Temp\Rar$DIa1784.29339\фото Жидкова (Крюкова) М.П..png"/>
          <p:cNvPicPr>
            <a:picLocks noChangeAspect="1" noChangeArrowheads="1"/>
          </p:cNvPicPr>
          <p:nvPr/>
        </p:nvPicPr>
        <p:blipFill>
          <a:blip r:embed="rId9" cstate="print"/>
          <a:srcRect t="5808" b="10075"/>
          <a:stretch>
            <a:fillRect/>
          </a:stretch>
        </p:blipFill>
        <p:spPr bwMode="auto">
          <a:xfrm>
            <a:off x="6948264" y="260647"/>
            <a:ext cx="1913023" cy="283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979712" y="3068960"/>
            <a:ext cx="69127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передовой, после направлена в Борисоглебский эвакогоспиталь и вслед 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за фронтом дошла до Будапешта. В декабре 1945г. Демобилизована.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Награждена медалями:  «За оборону Киева», «За взятие Будапешта», «За Победу над Германией», Орденом Отечественной войны II степени 06.04.1985г., юбилейными медалями.</a:t>
            </a:r>
          </a:p>
        </p:txBody>
      </p:sp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332656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Митичкина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(Абрамова)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Мария Петровна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1268760"/>
            <a:ext cx="51845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       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19.09.1924г.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Покровка,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 области.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добровольцем ушла на фронт, сначала служила медсестрой в передвижном госпитале. По словам младшей сестры Мария рассказывала, что</a:t>
            </a:r>
          </a:p>
        </p:txBody>
      </p:sp>
      <p:pic>
        <p:nvPicPr>
          <p:cNvPr id="20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06559" y="4365104"/>
            <a:ext cx="4121825" cy="2276872"/>
          </a:xfrm>
          <a:prstGeom prst="rect">
            <a:avLst/>
          </a:prstGeom>
          <a:noFill/>
        </p:spPr>
      </p:pic>
      <p:pic>
        <p:nvPicPr>
          <p:cNvPr id="15" name="Picture 2" descr="C:\Users\User\AppData\Local\Temp\Rar$DIa1784.35993\Митичкина М. П.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6269" y="332656"/>
            <a:ext cx="193486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763688" y="2780928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она случайно встретилась с отцом  во время одной остановки. Отец 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предложил работать в его мостостроительном поезде - помогать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раненым. Так она продолжила свой путь вместе с отцом.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Со 2 августа 1942 года до марта 1943 года служила в военно-восстановительном мостопоезде №35 УВВР-5 Юго-западного фронта.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332656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Ендовицкая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Анна Петровна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836712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       Родилась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15.08.1920г.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Волошино,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 области.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работала в тылу г. Подольск, Московская обл., на военном заводе.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Имеет награды: юбилейная медаль «65 лет Победы в Великой Отечественной Войне 1941-1945гг.».</a:t>
            </a:r>
          </a:p>
        </p:txBody>
      </p:sp>
      <p:pic>
        <p:nvPicPr>
          <p:cNvPr id="20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5085184"/>
            <a:ext cx="2808312" cy="1551295"/>
          </a:xfrm>
          <a:prstGeom prst="rect">
            <a:avLst/>
          </a:prstGeom>
          <a:noFill/>
        </p:spPr>
      </p:pic>
      <p:pic>
        <p:nvPicPr>
          <p:cNvPr id="13" name="Picture 2" descr="C:\Users\User\AppData\Local\Temp\Rar$DIa1784.8493\IMG_20200310_163939.jp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l="5201" r="10801" b="19550"/>
          <a:stretch>
            <a:fillRect/>
          </a:stretch>
        </p:blipFill>
        <p:spPr bwMode="auto">
          <a:xfrm>
            <a:off x="6660232" y="260649"/>
            <a:ext cx="214276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User\AppData\Local\Temp\Rar$DIa1784.48421\IMG_20200310_164104.jpg"/>
          <p:cNvPicPr>
            <a:picLocks noChangeAspect="1" noChangeArrowheads="1"/>
          </p:cNvPicPr>
          <p:nvPr/>
        </p:nvPicPr>
        <p:blipFill>
          <a:blip r:embed="rId10" cstate="print"/>
          <a:srcRect t="29000" b="16401"/>
          <a:stretch>
            <a:fillRect/>
          </a:stretch>
        </p:blipFill>
        <p:spPr bwMode="auto">
          <a:xfrm>
            <a:off x="2627784" y="2708920"/>
            <a:ext cx="3435846" cy="230425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7" name="Picture 4" descr="C:\Users\User\AppData\Local\Temp\Rar$DIa1784.2616\IMG_20200310_164209.jpg"/>
          <p:cNvPicPr>
            <a:picLocks noChangeAspect="1" noChangeArrowheads="1"/>
          </p:cNvPicPr>
          <p:nvPr/>
        </p:nvPicPr>
        <p:blipFill>
          <a:blip r:embed="rId11" cstate="print"/>
          <a:srcRect l="7683" t="18650" r="19582" b="14211"/>
          <a:stretch>
            <a:fillRect/>
          </a:stretch>
        </p:blipFill>
        <p:spPr bwMode="auto">
          <a:xfrm rot="16200000">
            <a:off x="5573687" y="3579441"/>
            <a:ext cx="3589205" cy="242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26064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Гончаренко (</a:t>
            </a: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Голяндина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Мария Петровна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1124744"/>
            <a:ext cx="5112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    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Родилась 10.07.1923г.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Нижний Карачан,  Грибановского района, Вологодской  области. 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Во время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Вов 130 отдельный полк связи 38 армии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июле 1942 года Мария Петровна была призвана на фронт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Верхне-Карачанским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РВК Воронежской области. </a:t>
            </a:r>
          </a:p>
        </p:txBody>
      </p:sp>
      <p:pic>
        <p:nvPicPr>
          <p:cNvPr id="15" name="Picture 3" descr="C:\Users\User\AppData\Local\Temp\Rar$DIa7952.2934\фото 1944 г..jpg"/>
          <p:cNvPicPr>
            <a:picLocks noChangeAspect="1" noChangeArrowheads="1"/>
          </p:cNvPicPr>
          <p:nvPr/>
        </p:nvPicPr>
        <p:blipFill>
          <a:blip r:embed="rId8" cstate="print"/>
          <a:srcRect l="33119" t="16261" r="26403" b="53540"/>
          <a:stretch>
            <a:fillRect/>
          </a:stretch>
        </p:blipFill>
        <p:spPr bwMode="auto">
          <a:xfrm>
            <a:off x="6732240" y="260648"/>
            <a:ext cx="215242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691680" y="2636912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Проходила службу в 130 отдельном полку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связи 38 армии в должности старшины-писаря. Участвовала в 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сражениях на Курской дуге, освобождении Киева, при форсировании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Днепра была ранена.   Победу встретила в Праге.  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Имеет боевые награды: Медаль «За боевые заслуги»  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(28.05.1944),  Орден Отечественной войны II степени. </a:t>
            </a:r>
          </a:p>
        </p:txBody>
      </p:sp>
      <p:pic>
        <p:nvPicPr>
          <p:cNvPr id="18" name="Picture 3" descr="C:\Users\User\Desktop\1151232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4437112"/>
            <a:ext cx="3816424" cy="2108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heel spokes="3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26064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Широкова Мария Михайловна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692696"/>
            <a:ext cx="51125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Родилась 11.01.1919г.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селе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Копанище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Коротоякского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Призвана на фронт в апреле 1942 г  590 ЗАП МК , 5 дивизион, 13 батарея. Разведчик старший ефрейтор.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Имеет медали: «30 лет Победы в Великой Отечественной Войне 1941-1945гг.», «40 лет Победы в Великой Отечественной Войне 1941-1945гг.», «50 лет Победы в Великой Отечественной  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Войне 1941-1945гг.», </a:t>
            </a:r>
          </a:p>
        </p:txBody>
      </p:sp>
      <p:pic>
        <p:nvPicPr>
          <p:cNvPr id="18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725144"/>
            <a:ext cx="3384376" cy="1872208"/>
          </a:xfrm>
          <a:prstGeom prst="rect">
            <a:avLst/>
          </a:prstGeom>
          <a:noFill/>
        </p:spPr>
      </p:pic>
      <p:pic>
        <p:nvPicPr>
          <p:cNvPr id="13" name="Picture 2" descr="C:\Users\User\AppData\Local\Temp\Rar$DIa2988.43417\Приложение 1..JPG"/>
          <p:cNvPicPr>
            <a:picLocks noChangeAspect="1" noChangeArrowheads="1"/>
          </p:cNvPicPr>
          <p:nvPr/>
        </p:nvPicPr>
        <p:blipFill>
          <a:blip r:embed="rId9" cstate="print"/>
          <a:srcRect l="10801"/>
          <a:stretch>
            <a:fillRect/>
          </a:stretch>
        </p:blipFill>
        <p:spPr bwMode="auto">
          <a:xfrm>
            <a:off x="6732240" y="260648"/>
            <a:ext cx="219613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619672" y="3140968"/>
            <a:ext cx="7272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                                    «60 лет Победы в Великой Отечественной Войне  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   1941-1945гг.», «За доблестный труд в ознаменовании100-летия со 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  дня рождения Ленина», юбилейные медали «50 лет Вооруженных Сил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СССР», «60 лет Вооруженных Сил СССР», «70 лет Вооруженных Сил </a:t>
            </a:r>
          </a:p>
          <a:p>
            <a:pPr lvl="0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СССР», Орден Отечественной войны I степени. </a:t>
            </a:r>
          </a:p>
        </p:txBody>
      </p:sp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plit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26064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Титова Мария Павловна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692696"/>
            <a:ext cx="5112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  Родилась 11.07.1924г.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Никольский с/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Усманского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Липецкой области.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Во время войны была медицинской сестрой. Состояла в штате части П.П.03296.</a:t>
            </a:r>
          </a:p>
        </p:txBody>
      </p:sp>
      <p:pic>
        <p:nvPicPr>
          <p:cNvPr id="15" name="Picture 2" descr="C:\Users\User\AppData\Local\Temp\Rar$DIa8040.2650\Приложение 2..jpg"/>
          <p:cNvPicPr>
            <a:picLocks noChangeAspect="1" noChangeArrowheads="1"/>
          </p:cNvPicPr>
          <p:nvPr/>
        </p:nvPicPr>
        <p:blipFill>
          <a:blip r:embed="rId8" cstate="print"/>
          <a:srcRect l="12911" t="4979" r="10311" b="13878"/>
          <a:stretch>
            <a:fillRect/>
          </a:stretch>
        </p:blipFill>
        <p:spPr bwMode="auto">
          <a:xfrm>
            <a:off x="6694406" y="260649"/>
            <a:ext cx="215067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User\Desktop\Приложение 4.jpg"/>
          <p:cNvPicPr>
            <a:picLocks noChangeAspect="1" noChangeArrowheads="1"/>
          </p:cNvPicPr>
          <p:nvPr/>
        </p:nvPicPr>
        <p:blipFill>
          <a:blip r:embed="rId9" cstate="print"/>
          <a:srcRect t="5237"/>
          <a:stretch>
            <a:fillRect/>
          </a:stretch>
        </p:blipFill>
        <p:spPr bwMode="auto">
          <a:xfrm>
            <a:off x="2555776" y="1844824"/>
            <a:ext cx="3888432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Desktop\Приложение 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72200" y="2996952"/>
            <a:ext cx="2484784" cy="362289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" name="Picture 4" descr="C:\Users\User\Desktop\Приложение 3.jpg"/>
          <p:cNvPicPr>
            <a:picLocks noChangeAspect="1" noChangeArrowheads="1"/>
          </p:cNvPicPr>
          <p:nvPr/>
        </p:nvPicPr>
        <p:blipFill>
          <a:blip r:embed="rId11" cstate="print"/>
          <a:srcRect l="5511" t="2610" r="-168" b="3935"/>
          <a:stretch>
            <a:fillRect/>
          </a:stretch>
        </p:blipFill>
        <p:spPr bwMode="auto">
          <a:xfrm>
            <a:off x="2699792" y="3501008"/>
            <a:ext cx="3650492" cy="2518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260648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Стадникова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Мария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Акимовна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1680" y="1196752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  Родилась 1922г.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х. Хохол-Тростянка,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годы Вов в 1941 году была призвана на фронт, дошла до Австрии. Работала в военном госпитале. Лейтенант медицинской службы.</a:t>
            </a:r>
          </a:p>
          <a:p>
            <a:pPr lvl="0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       Погибла в 1946 году.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118" r="5480"/>
          <a:stretch>
            <a:fillRect/>
          </a:stretch>
        </p:blipFill>
        <p:spPr>
          <a:xfrm flipH="1">
            <a:off x="6444208" y="332656"/>
            <a:ext cx="223224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" descr="C:\Users\User\Desktop\2701867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3356992"/>
            <a:ext cx="5753401" cy="3501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140968"/>
            <a:ext cx="3778211" cy="3717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907704" y="260648"/>
            <a:ext cx="69127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nstantia" pitchFamily="18" charset="0"/>
              </a:rPr>
              <a:t>    </a:t>
            </a:r>
            <a:r>
              <a:rPr lang="ru-RU" sz="32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nstantia" pitchFamily="18" charset="0"/>
              </a:rPr>
              <a:t>М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nstantia" pitchFamily="18" charset="0"/>
              </a:rPr>
              <a:t>олодому поколению никогда в полной мере не представить и не прочувствовать все тяготы и страдания военных лет. Но знать об этих событиях очень важно.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nstantia" pitchFamily="18" charset="0"/>
              </a:rPr>
              <a:t>    Годы войны все дальше уходят от нас, поэтому необходимо хранить память о земляках – участников Великой Отечественной войны, а также тех кто в тылу помогал «ковать» Победу. </a:t>
            </a:r>
          </a:p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nstantia" pitchFamily="18" charset="0"/>
              </a:rPr>
              <a:t>      Необходимо формировать у молодежи чувство патриотизма и любви к Родине, чувства гордости за свою малую Родину, за своих земляков.  Необходимо вернуть из прошлого то прекрасное, чем жил народ. И пожалуй главное – это высоконравственные ориентиры  Гражданина и Защитника Отечества!  </a:t>
            </a:r>
            <a:endParaRPr lang="ru-RU" sz="2400" dirty="0">
              <a:solidFill>
                <a:schemeClr val="bg2">
                  <a:lumMod val="10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404664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Сухарева Анна Афанасьевна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980728"/>
            <a:ext cx="46805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  Родилась в 1921г.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Болдыревка,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годы Вов с 22 апреля 1943 была поваром саперной части 27 УОС РГК. Прошла от Воронежа до Берлина.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User\Desktop\Сухарева Анна Афанасьевна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lum bright="30000" contrast="10000"/>
          </a:blip>
          <a:srcRect l="4520" t="3390" r="18644" b="23729"/>
          <a:stretch>
            <a:fillRect/>
          </a:stretch>
        </p:blipFill>
        <p:spPr bwMode="auto">
          <a:xfrm>
            <a:off x="6588224" y="332656"/>
            <a:ext cx="222052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User\Desktop\1151232_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2895685"/>
            <a:ext cx="5688632" cy="3701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188640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Чеснокова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Валентина Никифоровна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1052736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        Родилась 22.07.1924г. в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с. Болдыревка,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В годы Вов с 1943г. Служила в 254 отдельном артиллерийском зенитном дивизионе разведчицей-связисткой.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Награждена медалями: «За Победу над Германией».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endParaRPr lang="ru-RU" sz="2000" dirty="0" smtClean="0">
              <a:solidFill>
                <a:schemeClr val="accent1">
                  <a:lumMod val="50000"/>
                </a:schemeClr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3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284984"/>
            <a:ext cx="5040560" cy="3279958"/>
          </a:xfrm>
          <a:prstGeom prst="rect">
            <a:avLst/>
          </a:prstGeom>
          <a:noFill/>
        </p:spPr>
      </p:pic>
      <p:pic>
        <p:nvPicPr>
          <p:cNvPr id="14" name="Picture 2" descr="C:\Users\User\Desktop\Чеснокова Валентина Никифоровна.jpg"/>
          <p:cNvPicPr>
            <a:picLocks noChangeAspect="1" noChangeArrowheads="1"/>
          </p:cNvPicPr>
          <p:nvPr/>
        </p:nvPicPr>
        <p:blipFill>
          <a:blip r:embed="rId9" cstate="print">
            <a:lum bright="20000" contrast="10000"/>
          </a:blip>
          <a:srcRect l="7843" t="13725" r="18954" b="7843"/>
          <a:stretch>
            <a:fillRect/>
          </a:stretch>
        </p:blipFill>
        <p:spPr bwMode="auto">
          <a:xfrm>
            <a:off x="6660232" y="332656"/>
            <a:ext cx="2189045" cy="312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91680" y="188640"/>
            <a:ext cx="51845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Шишкина Анастасия Стефановна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3" descr="C:\Users\User\Desktop\1151232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284984"/>
            <a:ext cx="5040560" cy="3279958"/>
          </a:xfrm>
          <a:prstGeom prst="rect">
            <a:avLst/>
          </a:prstGeom>
          <a:noFill/>
        </p:spPr>
      </p:pic>
      <p:pic>
        <p:nvPicPr>
          <p:cNvPr id="11" name="Picture 2" descr="C:\Users\User\Desktop\Шишкина Анастасия Стефановна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l="7272" t="1818" r="5455" b="3636"/>
          <a:stretch>
            <a:fillRect/>
          </a:stretch>
        </p:blipFill>
        <p:spPr bwMode="auto">
          <a:xfrm flipH="1">
            <a:off x="6588224" y="260647"/>
            <a:ext cx="2208476" cy="315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763688" y="1124744"/>
            <a:ext cx="489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Родилась 01.12.1924г. в х. Яблочный,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село Болдыревка, 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Призвана на фронт в апреле 1942г.. Служила в 4 полку ВНОС – связь, оповещение.</a:t>
            </a:r>
          </a:p>
          <a:p>
            <a:pPr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  <a:cs typeface="Times New Roman" pitchFamily="18" charset="0"/>
              </a:rPr>
              <a:t>Награждена медалями: «За Победу над Германией».</a:t>
            </a:r>
          </a:p>
        </p:txBody>
      </p:sp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140968"/>
            <a:ext cx="3778211" cy="3717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2" descr="C:\Users\User\Desktop\IMG_9176.JPG"/>
          <p:cNvPicPr>
            <a:picLocks noChangeAspect="1" noChangeArrowheads="1"/>
          </p:cNvPicPr>
          <p:nvPr/>
        </p:nvPicPr>
        <p:blipFill>
          <a:blip r:embed="rId7" cstate="print"/>
          <a:srcRect l="26694" t="19038" r="23022" b="1263"/>
          <a:stretch>
            <a:fillRect/>
          </a:stretch>
        </p:blipFill>
        <p:spPr bwMode="auto">
          <a:xfrm>
            <a:off x="2699792" y="229208"/>
            <a:ext cx="5688632" cy="66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140968"/>
            <a:ext cx="3778211" cy="3717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 descr="C:\Users\User\Desktop\IMG_9181.JPG"/>
          <p:cNvPicPr>
            <a:picLocks noChangeAspect="1" noChangeArrowheads="1"/>
          </p:cNvPicPr>
          <p:nvPr/>
        </p:nvPicPr>
        <p:blipFill>
          <a:blip r:embed="rId7" cstate="print"/>
          <a:srcRect l="25489" t="21465" r="24875" b="33816"/>
          <a:stretch>
            <a:fillRect/>
          </a:stretch>
        </p:blipFill>
        <p:spPr bwMode="auto">
          <a:xfrm>
            <a:off x="1763688" y="332656"/>
            <a:ext cx="6984776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C:\Users\User\Desktop\imag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5085184"/>
            <a:ext cx="5976664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ipe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140968"/>
            <a:ext cx="3778211" cy="3717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578" name="Picture 2" descr="https://obiblioteka.vrn.muzkult.ru/media/2019/05/16/1261806889/IMG_0251.JPG"/>
          <p:cNvPicPr>
            <a:picLocks noChangeAspect="1" noChangeArrowheads="1"/>
          </p:cNvPicPr>
          <p:nvPr/>
        </p:nvPicPr>
        <p:blipFill>
          <a:blip r:embed="rId7" cstate="print"/>
          <a:srcRect l="22050" b="12501"/>
          <a:stretch>
            <a:fillRect/>
          </a:stretch>
        </p:blipFill>
        <p:spPr bwMode="auto">
          <a:xfrm>
            <a:off x="1763688" y="260648"/>
            <a:ext cx="423813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s://obiblioteka.vrn.muzkult.ru/media/2019/05/16/1261806880/IMG_0349.JPG"/>
          <p:cNvPicPr>
            <a:picLocks noChangeAspect="1" noChangeArrowheads="1"/>
          </p:cNvPicPr>
          <p:nvPr/>
        </p:nvPicPr>
        <p:blipFill>
          <a:blip r:embed="rId8" cstate="print"/>
          <a:srcRect r="30769"/>
          <a:stretch>
            <a:fillRect/>
          </a:stretch>
        </p:blipFill>
        <p:spPr bwMode="auto">
          <a:xfrm>
            <a:off x="5580112" y="188640"/>
            <a:ext cx="3240360" cy="311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https://obiblioteka.vrn.muzkult.ru/media/2019/05/16/1261806882/IMG_0351.JPG"/>
          <p:cNvPicPr>
            <a:picLocks noChangeAspect="1" noChangeArrowheads="1"/>
          </p:cNvPicPr>
          <p:nvPr/>
        </p:nvPicPr>
        <p:blipFill>
          <a:blip r:embed="rId9" cstate="print"/>
          <a:srcRect t="14757" r="36497" b="15241"/>
          <a:stretch>
            <a:fillRect/>
          </a:stretch>
        </p:blipFill>
        <p:spPr bwMode="auto">
          <a:xfrm>
            <a:off x="4211960" y="3228007"/>
            <a:ext cx="4536504" cy="336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 descr="C:\Users\User\AppData\Local\Temp\Rar$DIa3768.2882\сканирование0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260648"/>
            <a:ext cx="2459355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4932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Боева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Екатерина Алексеевна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680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Родилась в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1914г. 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Нижний Ольшан,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Во время войны работала в колхозе на разных работах, посылали рыть окопы и противотанковые рвы.</a:t>
            </a:r>
            <a:r>
              <a:rPr lang="ru-RU" sz="20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Monotype Corsiva" pitchFamily="66" charset="0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Награждена медалями «Ветеран труда», «За доблестный и самоотверженный труд в период Великой Отечественной войны», юбилейными медалями.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3" name="Picture 2" descr="C:\Users\User\AppData\Local\Temp\Rar$DIa3768.11916\сканирование0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3845341"/>
            <a:ext cx="3312368" cy="224795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Picture 2" descr="C:\Users\User\AppData\Local\Temp\Rar$DIa3768.25271\сканирование00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3501008"/>
            <a:ext cx="3246095" cy="2314251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4932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Бояркина Татьяна Ивановна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Родилась 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1915г.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Нижний Ольшан,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 Работала в колхозе на разных работах во время войны, принимала участие в рытье окопов и противотанковых рвов, вязала для фронта носки и варежки.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Награждена медалями «Ветеран труда», «За доблестный труд в Великой Отечественной войне», «За доблестный труд в ознаменовании 100 –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летия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со дня рождения Владимира Ильича Ленина», юбилейные медали.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5" name="Picture 3" descr="C:\Users\User\AppData\Local\Temp\Rar$DIa5140.14888\фото 1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/>
          <a:stretch>
            <a:fillRect/>
          </a:stretch>
        </p:blipFill>
        <p:spPr bwMode="auto">
          <a:xfrm flipH="1">
            <a:off x="6372200" y="260648"/>
            <a:ext cx="2490661" cy="3621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AppData\Local\Temp\Rar$DIa5140.10792\м-ль За доблестный труд в честь 100 В.И.Ленин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573016"/>
            <a:ext cx="2533780" cy="1725128"/>
          </a:xfrm>
          <a:prstGeom prst="rect">
            <a:avLst/>
          </a:prstGeom>
          <a:noFill/>
        </p:spPr>
      </p:pic>
      <p:pic>
        <p:nvPicPr>
          <p:cNvPr id="19" name="Picture 5" descr="C:\Users\User\AppData\Local\Temp\Rar$DIa5140.19869\50 лет Победы.jpg"/>
          <p:cNvPicPr>
            <a:picLocks noChangeAspect="1" noChangeArrowheads="1"/>
          </p:cNvPicPr>
          <p:nvPr/>
        </p:nvPicPr>
        <p:blipFill>
          <a:blip r:embed="rId10" cstate="print"/>
          <a:srcRect r="7151"/>
          <a:stretch>
            <a:fillRect/>
          </a:stretch>
        </p:blipFill>
        <p:spPr bwMode="auto">
          <a:xfrm>
            <a:off x="3923928" y="4797152"/>
            <a:ext cx="2534564" cy="1728192"/>
          </a:xfrm>
          <a:prstGeom prst="rect">
            <a:avLst/>
          </a:prstGeom>
          <a:noFill/>
        </p:spPr>
      </p:pic>
      <p:pic>
        <p:nvPicPr>
          <p:cNvPr id="16" name="Picture 2" descr="C:\Users\User\AppData\Local\Temp\Rar$DIa5140.6512\м-ль Ветеран труд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35696" y="4077072"/>
            <a:ext cx="2255374" cy="1584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4932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Жидкова Мария Егоровна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8245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Родилась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27.09.1931г.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Нижний Ольшан,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 Во время ВОВ будучи подростком трудилась на полевых работах вместе с колхозниками,  вязали снопы и свясла, жали вручную серпами рожь.  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 Награждена медалями  «Ветеран труда», «За доблестный труд в Великой Отечественной войне», юбилейными медалями.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3" name="Picture 2" descr="C:\Users\User\AppData\Local\Temp\Rar$DIa5140.13581\Жидкова Мария Егоровна 1931 - 2015.jpg"/>
          <p:cNvPicPr>
            <a:picLocks noChangeAspect="1" noChangeArrowheads="1"/>
          </p:cNvPicPr>
          <p:nvPr/>
        </p:nvPicPr>
        <p:blipFill>
          <a:blip r:embed="rId8" cstate="print"/>
          <a:srcRect t="1621" b="15690"/>
          <a:stretch>
            <a:fillRect/>
          </a:stretch>
        </p:blipFill>
        <p:spPr bwMode="auto">
          <a:xfrm flipH="1">
            <a:off x="6502837" y="260648"/>
            <a:ext cx="2352893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Users\User\AppData\Local\Temp\Rar$DIa5140.8977\60 лет Победы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3140968"/>
            <a:ext cx="2564612" cy="1754842"/>
          </a:xfrm>
          <a:prstGeom prst="rect">
            <a:avLst/>
          </a:prstGeom>
          <a:noFill/>
        </p:spPr>
      </p:pic>
      <p:pic>
        <p:nvPicPr>
          <p:cNvPr id="20" name="Picture 5" descr="C:\Users\User\AppData\Local\Temp\Rar$DIa1776.20905\Ветеран труд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581128"/>
            <a:ext cx="2817875" cy="195796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4" name="Picture 2" descr="C:\Users\User\AppData\Local\Temp\Rar$DIa5140.5681\50 лет Побед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720" y="3501008"/>
            <a:ext cx="2874452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pull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Королева Варвара Степановна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8245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Родилась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1922г.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х.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Засосна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Как работницу железной дороги во время ВОВ направили на строительство железной дороги в КОМИ ССР.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Награждена медалями  «Ветеран труда», «За доблестный труд в Великой Отечественной войне», юбилейными медалями.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5" name="Picture 2" descr="C:\Users\User\AppData\Local\Temp\Rar$DIa1776.28772\фот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60648"/>
            <a:ext cx="2318658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Users\User\AppData\Local\Temp\Rar$DIa1776.20424\60 лет Победы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3068960"/>
            <a:ext cx="2354486" cy="1686346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" name="Picture 5" descr="C:\Users\User\AppData\Local\Temp\Rar$DIa1776.27630\ветеран труд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4725144"/>
            <a:ext cx="2592288" cy="1855704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1" name="Picture 4" descr="C:\Users\User\AppData\Local\Temp\Rar$DIa1776.23987\65 лет Побед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864" y="4797152"/>
            <a:ext cx="2376264" cy="1690803"/>
          </a:xfrm>
          <a:prstGeom prst="rect">
            <a:avLst/>
          </a:prstGeom>
          <a:noFill/>
        </p:spPr>
      </p:pic>
      <p:pic>
        <p:nvPicPr>
          <p:cNvPr id="16" name="Picture 2" descr="C:\Users\User\AppData\Local\Temp\Rar$DIa1776.18300\50 лет Победы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3068960"/>
            <a:ext cx="2376264" cy="1699167"/>
          </a:xfrm>
          <a:prstGeom prst="rect">
            <a:avLst/>
          </a:prstGeom>
          <a:noFill/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pull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Швецова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Вера Трофимовна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8245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Родилась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01.07.1923г.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Нижний Ольшан,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   Во время Вов работала 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колхозе на разных работах, принимала участие в рытье окопов и противотанковых рвов, вязала для фронта носки и варежки.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 Награждена медалями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«За доблестный труд в Великой Отечественной войне 1941 – 1945 г.г.», ветеран труда, юбилейными медалями. 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 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1" name="Picture 2" descr="C:\Users\User\AppData\Local\Temp\Rar$DIa4808.19117\фот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332656"/>
            <a:ext cx="2191166" cy="292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AppData\Local\Temp\Rar$DIa4808.476\65 лет Победы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3356992"/>
            <a:ext cx="2592288" cy="1780519"/>
          </a:xfrm>
          <a:prstGeom prst="rect">
            <a:avLst/>
          </a:prstGeom>
          <a:noFill/>
        </p:spPr>
      </p:pic>
      <p:pic>
        <p:nvPicPr>
          <p:cNvPr id="14" name="Picture 5" descr="C:\Users\User\AppData\Local\Temp\Rar$DIa4808.10797\сканирование0005.jpg"/>
          <p:cNvPicPr>
            <a:picLocks noChangeAspect="1" noChangeArrowheads="1"/>
          </p:cNvPicPr>
          <p:nvPr/>
        </p:nvPicPr>
        <p:blipFill>
          <a:blip r:embed="rId10" cstate="print"/>
          <a:srcRect t="3388" b="5842"/>
          <a:stretch>
            <a:fillRect/>
          </a:stretch>
        </p:blipFill>
        <p:spPr bwMode="auto">
          <a:xfrm>
            <a:off x="2123728" y="3645024"/>
            <a:ext cx="3709514" cy="1345170"/>
          </a:xfrm>
          <a:prstGeom prst="rect">
            <a:avLst/>
          </a:prstGeom>
          <a:noFill/>
        </p:spPr>
      </p:pic>
      <p:pic>
        <p:nvPicPr>
          <p:cNvPr id="15" name="Picture 4" descr="C:\Users\User\AppData\Local\Temp\Rar$DIa4808.8279\уд ветерана труда.jpg"/>
          <p:cNvPicPr>
            <a:picLocks noChangeAspect="1" noChangeArrowheads="1"/>
          </p:cNvPicPr>
          <p:nvPr/>
        </p:nvPicPr>
        <p:blipFill>
          <a:blip r:embed="rId11" cstate="print"/>
          <a:srcRect t="8524" b="6232"/>
          <a:stretch>
            <a:fillRect/>
          </a:stretch>
        </p:blipFill>
        <p:spPr bwMode="auto">
          <a:xfrm>
            <a:off x="2195736" y="4941168"/>
            <a:ext cx="3384376" cy="1134576"/>
          </a:xfrm>
          <a:prstGeom prst="rect">
            <a:avLst/>
          </a:prstGeom>
          <a:noFill/>
        </p:spPr>
      </p:pic>
      <p:pic>
        <p:nvPicPr>
          <p:cNvPr id="16" name="Picture 3" descr="C:\Users\User\AppData\Local\Temp\Rar$DIa4808.5513\удостовер ветерана.jpg"/>
          <p:cNvPicPr>
            <a:picLocks noChangeAspect="1" noChangeArrowheads="1"/>
          </p:cNvPicPr>
          <p:nvPr/>
        </p:nvPicPr>
        <p:blipFill>
          <a:blip r:embed="rId12" cstate="print"/>
          <a:srcRect b="8392"/>
          <a:stretch>
            <a:fillRect/>
          </a:stretch>
        </p:blipFill>
        <p:spPr bwMode="auto">
          <a:xfrm>
            <a:off x="5580112" y="5085184"/>
            <a:ext cx="3168352" cy="1127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pull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User\AppData\Local\Temp\Rar$DIa3916.20459\м-ль За доблестный труд.jpg"/>
          <p:cNvPicPr>
            <a:picLocks noChangeAspect="1" noChangeArrowheads="1"/>
          </p:cNvPicPr>
          <p:nvPr/>
        </p:nvPicPr>
        <p:blipFill>
          <a:blip r:embed="rId4" cstate="print"/>
          <a:srcRect l="2919" t="2605" r="9645" b="2605"/>
          <a:stretch>
            <a:fillRect/>
          </a:stretch>
        </p:blipFill>
        <p:spPr bwMode="auto">
          <a:xfrm>
            <a:off x="3275856" y="836712"/>
            <a:ext cx="3456385" cy="230425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Стадникова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Татьяна Ивановна 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Users\User\AppData\Local\Temp\Rar$DIa3916.34755\СТАДНИКОВА Т.И. фото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620688"/>
            <a:ext cx="205162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 descr="C:\Users\User\AppData\Local\Temp\Rar$DIa3916.45645\м-ль Ветеран труд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91680" y="620689"/>
            <a:ext cx="3044287" cy="2016224"/>
          </a:xfrm>
          <a:prstGeom prst="rect">
            <a:avLst/>
          </a:prstGeom>
          <a:noFill/>
        </p:spPr>
      </p:pic>
      <p:pic>
        <p:nvPicPr>
          <p:cNvPr id="20" name="Picture 5" descr="C:\Users\User\AppData\Local\Temp\Rar$DIa3916.7856\50 лет Побед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79712" y="2708919"/>
            <a:ext cx="3096344" cy="210417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21" name="Picture 6" descr="C:\Users\User\AppData\Local\Temp\Rar$DIa3916.11917\60 лет Победы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3068960"/>
            <a:ext cx="3456384" cy="2116549"/>
          </a:xfrm>
          <a:prstGeom prst="rect">
            <a:avLst/>
          </a:prstGeom>
          <a:noFill/>
        </p:spPr>
      </p:pic>
      <p:pic>
        <p:nvPicPr>
          <p:cNvPr id="22" name="Picture 7" descr="C:\Users\User\AppData\Local\Temp\Rar$DIa3916.14669\65 лет Побед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4509120"/>
            <a:ext cx="2858794" cy="1918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лоны ВОВ\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1746205" cy="180020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C:\Users\ASUS\Desktop\0_13abcb_9384e2f1_X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4"/>
          <a:stretch/>
        </p:blipFill>
        <p:spPr bwMode="auto">
          <a:xfrm>
            <a:off x="1701" y="3212976"/>
            <a:ext cx="3850219" cy="3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85992" y="6669359"/>
            <a:ext cx="1958008" cy="1765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F:\СИНИЙ ПЛАТОЧЕК\Волонтеры логотипы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13778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619672" y="260648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Рязанова Раиса Артёмовна</a:t>
            </a:r>
            <a:endParaRPr lang="ru-RU" sz="2800" b="1" i="1" dirty="0" smtClean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3688" y="692696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Родилась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07.02.1931г.</a:t>
            </a:r>
            <a:r>
              <a:rPr lang="ru-RU" sz="2000" dirty="0" smtClean="0">
                <a:effectLst/>
                <a:latin typeface="Monotype Corsiva" pitchFamily="66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с. Кривая Поляна, </a:t>
            </a:r>
            <a:r>
              <a:rPr lang="ru-RU" sz="2000" dirty="0" err="1" smtClean="0">
                <a:solidFill>
                  <a:srgbClr val="002060"/>
                </a:solidFill>
                <a:effectLst/>
                <a:latin typeface="Monotype Corsiva" pitchFamily="66" charset="0"/>
              </a:rPr>
              <a:t>Острогожского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района, Воронежской области.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  Во время Вов </a:t>
            </a:r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работала в тылу в родном селе.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   Награждена юбилейными медалями.</a:t>
            </a:r>
          </a:p>
          <a:p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осле войны работала в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Кривополянской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effectLst/>
                <a:latin typeface="Monotype Corsiva" pitchFamily="66" charset="0"/>
              </a:rPr>
              <a:t> школе.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effectLst/>
                <a:latin typeface="Monotype Corsiva" pitchFamily="66" charset="0"/>
              </a:rPr>
              <a:t>      </a:t>
            </a:r>
          </a:p>
        </p:txBody>
      </p:sp>
      <p:pic>
        <p:nvPicPr>
          <p:cNvPr id="17" name="Picture 2" descr="C:\Users\User\AppData\Local\Temp\Rar$DIa4572.424\Рязанова Р.А. 002.jpg"/>
          <p:cNvPicPr>
            <a:picLocks noChangeAspect="1" noChangeArrowheads="1"/>
          </p:cNvPicPr>
          <p:nvPr/>
        </p:nvPicPr>
        <p:blipFill>
          <a:blip r:embed="rId8" cstate="print"/>
          <a:srcRect l="24111" t="73459" r="66933" b="18095"/>
          <a:stretch>
            <a:fillRect/>
          </a:stretch>
        </p:blipFill>
        <p:spPr bwMode="auto">
          <a:xfrm>
            <a:off x="6444208" y="332656"/>
            <a:ext cx="2280965" cy="29523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8" name="Picture 2" descr="C:\Users\User\AppData\Local\Temp\Rar$DIa4572.44615\Рязанова Р.А. 003.jpg"/>
          <p:cNvPicPr>
            <a:picLocks noChangeAspect="1" noChangeArrowheads="1"/>
          </p:cNvPicPr>
          <p:nvPr/>
        </p:nvPicPr>
        <p:blipFill>
          <a:blip r:embed="rId9" cstate="print"/>
          <a:srcRect l="14158" t="8001" r="15412" b="54200"/>
          <a:stretch>
            <a:fillRect/>
          </a:stretch>
        </p:blipFill>
        <p:spPr bwMode="auto">
          <a:xfrm>
            <a:off x="1979712" y="2348880"/>
            <a:ext cx="2556284" cy="1883077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" name="Picture 2" descr="C:\Users\User\AppData\Local\Temp\Rar$DIa4572.424\Рязанова Р.А. 002.jpg"/>
          <p:cNvPicPr>
            <a:picLocks noChangeAspect="1" noChangeArrowheads="1"/>
          </p:cNvPicPr>
          <p:nvPr/>
        </p:nvPicPr>
        <p:blipFill>
          <a:blip r:embed="rId8" cstate="print"/>
          <a:srcRect l="4384" t="7985" r="3557" b="66464"/>
          <a:stretch>
            <a:fillRect/>
          </a:stretch>
        </p:blipFill>
        <p:spPr bwMode="auto">
          <a:xfrm>
            <a:off x="4427984" y="2780928"/>
            <a:ext cx="4257473" cy="162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4" descr="C:\Users\User\AppData\Local\Temp\Rar$DIa4572.41242\Рязанова Р.А. 001.jpg"/>
          <p:cNvPicPr>
            <a:picLocks noChangeAspect="1" noChangeArrowheads="1"/>
          </p:cNvPicPr>
          <p:nvPr/>
        </p:nvPicPr>
        <p:blipFill>
          <a:blip r:embed="rId10" cstate="print"/>
          <a:srcRect l="16853" t="9051" r="6765" b="53113"/>
          <a:stretch>
            <a:fillRect/>
          </a:stretch>
        </p:blipFill>
        <p:spPr bwMode="auto">
          <a:xfrm>
            <a:off x="2339752" y="4221088"/>
            <a:ext cx="2965440" cy="2016224"/>
          </a:xfrm>
          <a:prstGeom prst="rect">
            <a:avLst/>
          </a:prstGeom>
          <a:noFill/>
        </p:spPr>
      </p:pic>
      <p:pic>
        <p:nvPicPr>
          <p:cNvPr id="21" name="Picture 4" descr="C:\Users\User\AppData\Local\Temp\Rar$DIa4572.41242\Рязанова Р.А. 001.jpg"/>
          <p:cNvPicPr>
            <a:picLocks noChangeAspect="1" noChangeArrowheads="1"/>
          </p:cNvPicPr>
          <p:nvPr/>
        </p:nvPicPr>
        <p:blipFill>
          <a:blip r:embed="rId10" cstate="print"/>
          <a:srcRect l="16853" t="54163" r="6765" b="8001"/>
          <a:stretch>
            <a:fillRect/>
          </a:stretch>
        </p:blipFill>
        <p:spPr bwMode="auto">
          <a:xfrm>
            <a:off x="5292080" y="4221088"/>
            <a:ext cx="3096344" cy="21052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="" xmlns:p14="http://schemas.microsoft.com/office/powerpoint/2010/main" val="307291228"/>
      </p:ext>
    </p:extLst>
  </p:cSld>
  <p:clrMapOvr>
    <a:masterClrMapping/>
  </p:clrMapOvr>
  <p:transition spd="slow">
    <p:whee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1393</Words>
  <Application>Microsoft Office PowerPoint</Application>
  <PresentationFormat>Экран (4:3)</PresentationFormat>
  <Paragraphs>131</Paragraphs>
  <Slides>25</Slides>
  <Notes>20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Пользователь Windows</cp:lastModifiedBy>
  <cp:revision>122</cp:revision>
  <dcterms:created xsi:type="dcterms:W3CDTF">2020-03-24T12:07:17Z</dcterms:created>
  <dcterms:modified xsi:type="dcterms:W3CDTF">2020-04-30T06:40:55Z</dcterms:modified>
</cp:coreProperties>
</file>