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7" r:id="rId6"/>
    <p:sldId id="268" r:id="rId7"/>
    <p:sldId id="272" r:id="rId8"/>
    <p:sldId id="273" r:id="rId9"/>
    <p:sldId id="274" r:id="rId10"/>
    <p:sldId id="275" r:id="rId11"/>
    <p:sldId id="276" r:id="rId12"/>
    <p:sldId id="270" r:id="rId13"/>
    <p:sldId id="278" r:id="rId14"/>
    <p:sldId id="269" r:id="rId15"/>
    <p:sldId id="258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E22D51-0BBC-413B-977E-82FD1B77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B9902F-041F-427E-8DCC-6218B7C6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379FEF-0743-4AF2-91B9-69B9F3FC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1CD3DA-3A9C-427F-8B86-0DF11D69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4C8659-0762-4436-A7D1-D30946CA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0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C13A17-F076-43F1-8616-E75BF32B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E1D42E-7AFE-4D8E-8CC1-252D9A0F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DAE5A9-2C4E-42C9-B374-FF26032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C01AD9-BB80-49FA-9988-6FA6CAA7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EA86D9-78FA-4D08-9C80-241BC8D6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95E771E-1B8B-4A0A-845A-D4388D82B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13B72F8-38AB-479D-BBC3-FE555D4D7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97294D-23FC-4AA8-850A-EABBD25D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C590BF-D010-4A44-BF6A-B45ABD31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03F14C-7229-4C45-BAB8-460719FF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9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CA1491-9E9C-4B0D-98DD-E2ED8822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4E21A2-DF07-49E6-A507-79EB6B67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D4217A-FF3A-46CB-BA72-9BD0AD5A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90E1D4-5A6C-4653-9791-3DC1DFA0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E7DEC8-A37A-4E6C-8EC6-8FB742A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4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D5649-FE2F-4C42-B0C2-17A33F51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E631C4-74B8-46FB-A089-1CC3974ED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3806D8-3DE5-47A2-8B48-4208BB1A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27A905-8E9A-4726-BEC3-92F4425E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C9D1E8-35B8-4C92-BD16-87CAD43F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2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5F39C6-8B80-4A4A-8552-F3BB1DE1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A08A73-D153-42FF-A60C-42073825B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7831B8-F770-4D04-8325-45814D553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4DFABA-6ECB-489C-8410-53D963F7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933A39-6B68-41AB-96EE-158FE4DF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D8A1E8-FE8D-4DAC-ADD3-D332434A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1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652FC-85CF-475D-960C-9D8B0B1E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BEE553-49B4-4401-B6B2-C1772236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E95BAEA-B3E1-4A8D-A73F-63CD36EE7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B6D898-7AB8-4A66-B41E-D2618BEBD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F7173E9-0FE7-48FE-96B3-FC16CE523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BDB03B7-ACD9-45FE-B6A8-F122A5C1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7AD1291-838A-4DA9-839F-C7D2A826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4F0251D-EE49-41AD-AC47-0C935BB0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4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1E333-0A70-45E7-990F-E9598A0E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B393FA1-12DD-4960-8A94-BC085136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2CC5A93-C798-44C7-A7FB-B66198C1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55E4B3-1044-43D6-9C1D-4F5DCB0B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2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061F184-AD2E-440B-B26A-5C36F25F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57D1F3-712B-43A7-B770-C5B9D6D6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60A77E-0021-4BF2-9AA2-2AD79D5C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CC43E-4C56-4A0E-B2CB-77DE6E78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D5E465-C7AA-4C94-A6CC-60592584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5A0562-9345-4D8A-8CD5-B26BB3597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CF598D-130E-4ED7-B51A-659BEB2D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5D2A55-080A-421E-88A5-12E9F837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017901-923D-4C88-B6F2-03C619BC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97994-EC41-4706-85E0-2D0C8DFD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8EAD71-DC28-489D-A07F-43F928FBE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3FF2D5-F570-4B5A-A121-4F0C9695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27B286-3522-48D6-8836-54F0125A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DE60D2-FD3A-46ED-85E1-DCB70E0B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1CBEE2-C243-4FDE-A5CD-38ED2970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60CB20-A6AA-4B14-88E9-ED278540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4D9A68-F927-48B5-885E-ABD99E9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8C7DDA-4568-4AA7-BB10-147E56B64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04CF-CFD3-4EC2-9A28-E6D0E17BED94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02126E-6A27-401E-A5FA-25C1AFE66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2DEBE1-8F78-4125-8851-0F3BA7C56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21BC-831E-4827-9981-9021A9B0A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E0B78C-892F-4BE4-89E5-5742FE2CFCFA}"/>
              </a:ext>
            </a:extLst>
          </p:cNvPr>
          <p:cNvSpPr txBox="1"/>
          <p:nvPr/>
        </p:nvSpPr>
        <p:spPr>
          <a:xfrm>
            <a:off x="3376078" y="2721114"/>
            <a:ext cx="644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музейного волонтера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3D26E0-6267-4D29-9EA8-ACB4B053F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86" y="383732"/>
            <a:ext cx="3391146" cy="1090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0E0EA4-F375-49A0-8159-CBDECBA31C2E}"/>
              </a:ext>
            </a:extLst>
          </p:cNvPr>
          <p:cNvSpPr txBox="1"/>
          <p:nvPr/>
        </p:nvSpPr>
        <p:spPr>
          <a:xfrm>
            <a:off x="6808661" y="5053558"/>
            <a:ext cx="339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Нейдерова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Николаевна, Заведующая Ресурсным центром ГМИИ РТ</a:t>
            </a:r>
          </a:p>
        </p:txBody>
      </p:sp>
    </p:spTree>
    <p:extLst>
      <p:ext uri="{BB962C8B-B14F-4D97-AF65-F5344CB8AC3E}">
        <p14:creationId xmlns:p14="http://schemas.microsoft.com/office/powerpoint/2010/main" val="367803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E4D2F2-68BB-4A07-8974-8B0821B1D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97" y="1161983"/>
            <a:ext cx="3849852" cy="2567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BBA1D23-BD26-4A5F-A6C0-B7C738DB1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6" y="1161984"/>
            <a:ext cx="3624598" cy="2718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F11FBE-C79B-4673-B771-D685188588D7}"/>
              </a:ext>
            </a:extLst>
          </p:cNvPr>
          <p:cNvSpPr txBox="1"/>
          <p:nvPr/>
        </p:nvSpPr>
        <p:spPr>
          <a:xfrm>
            <a:off x="2860895" y="4617267"/>
            <a:ext cx="583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творчество и времяпровождение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60859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FB59133-B07D-43E1-8221-59CB7E29F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9" y="1116741"/>
            <a:ext cx="3185423" cy="43654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01DE75-31A1-4ED4-8628-E480D9B53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62" y="676656"/>
            <a:ext cx="4627287" cy="3470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C21261-B2FB-4405-97D6-7D021D29E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90" y="1116742"/>
            <a:ext cx="3274096" cy="4365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80F8EA-36A2-4BAC-A999-7167B48097F8}"/>
              </a:ext>
            </a:extLst>
          </p:cNvPr>
          <p:cNvSpPr txBox="1"/>
          <p:nvPr/>
        </p:nvSpPr>
        <p:spPr>
          <a:xfrm>
            <a:off x="8416208" y="4593004"/>
            <a:ext cx="194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</a:t>
            </a:r>
          </a:p>
        </p:txBody>
      </p:sp>
    </p:spTree>
    <p:extLst>
      <p:ext uri="{BB962C8B-B14F-4D97-AF65-F5344CB8AC3E}">
        <p14:creationId xmlns:p14="http://schemas.microsoft.com/office/powerpoint/2010/main" val="47471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5E6BD42-AC03-4331-BC79-536F50B87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8606"/>
            <a:ext cx="5638523" cy="3759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01A47B-9954-413D-AEF8-6A10AB991797}"/>
              </a:ext>
            </a:extLst>
          </p:cNvPr>
          <p:cNvSpPr txBox="1"/>
          <p:nvPr/>
        </p:nvSpPr>
        <p:spPr>
          <a:xfrm>
            <a:off x="6096000" y="4962617"/>
            <a:ext cx="417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 профессионалами,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знаменитыми людьми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8" y="4428355"/>
            <a:ext cx="4079483" cy="2294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7" y="668606"/>
            <a:ext cx="4669466" cy="36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E0F5F3-89E7-4982-8EEF-1B3D600F29CB}"/>
              </a:ext>
            </a:extLst>
          </p:cNvPr>
          <p:cNvSpPr txBox="1"/>
          <p:nvPr/>
        </p:nvSpPr>
        <p:spPr>
          <a:xfrm>
            <a:off x="1267485" y="479833"/>
            <a:ext cx="9449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участников волонтерских  музейных программ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из музыкальной школы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Хореографические коллективы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развития для детей – инвалидов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диаспора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им. Алиша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43E0A3-4453-4762-A16C-5F1F6BC96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56" y="3565050"/>
            <a:ext cx="4035925" cy="26911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8D24F0-A896-4A09-B368-818B7F1B8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7" y="3565050"/>
            <a:ext cx="3327479" cy="24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6E5B62-704A-48D1-A213-C56A2C09C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4" y="509713"/>
            <a:ext cx="1562820" cy="2237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0A70C7-F957-4395-BB9B-448DDEFFD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67" y="469629"/>
            <a:ext cx="1590822" cy="2277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D2C269-7823-4622-BEE3-514EE0ED8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19" y="421101"/>
            <a:ext cx="1518082" cy="2172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CFF5AD-3BC2-472D-978F-2D72501E1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66" y="509713"/>
            <a:ext cx="1948566" cy="19485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A04B0C5-A146-4ABA-87FD-E6F77B52B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8" y="509713"/>
            <a:ext cx="1418838" cy="20307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C3268CC-72A3-451A-BEFF-E223A05ADD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62" y="529325"/>
            <a:ext cx="1928954" cy="19289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C21B5B9-8462-451C-B202-3B4170B91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1" y="3216500"/>
            <a:ext cx="1529402" cy="21889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965F287-A3E7-48D8-982D-663053A3AA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84" y="3169615"/>
            <a:ext cx="1518082" cy="22771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CB5FC93-899B-41FC-87F3-DDF44307C8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9" y="3128334"/>
            <a:ext cx="1591003" cy="22771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DD8AB26-BDCB-40D7-9CE2-9398D8DFC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47" y="3116349"/>
            <a:ext cx="1590760" cy="23836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B043639-7DC1-46A4-8AFF-983A89A69D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7" y="3302220"/>
            <a:ext cx="1418838" cy="20307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FA050D3-53F2-4DF8-A035-75B9C31D0E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9" y="3216500"/>
            <a:ext cx="1591003" cy="2252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4E926B-D1BF-4DF6-A992-1D1139B5C752}"/>
              </a:ext>
            </a:extLst>
          </p:cNvPr>
          <p:cNvSpPr txBox="1"/>
          <p:nvPr/>
        </p:nvSpPr>
        <p:spPr>
          <a:xfrm>
            <a:off x="1065191" y="2685011"/>
            <a:ext cx="698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F4F5B0-0930-4FEC-8FA0-0FB3A3F0EC23}"/>
              </a:ext>
            </a:extLst>
          </p:cNvPr>
          <p:cNvSpPr txBox="1"/>
          <p:nvPr/>
        </p:nvSpPr>
        <p:spPr>
          <a:xfrm>
            <a:off x="2732173" y="2685010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1DDE54-650E-4B5D-9DD4-A5EC69672F5D}"/>
              </a:ext>
            </a:extLst>
          </p:cNvPr>
          <p:cNvSpPr txBox="1"/>
          <p:nvPr/>
        </p:nvSpPr>
        <p:spPr>
          <a:xfrm>
            <a:off x="4510531" y="2652630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1EAF59-9330-4EC2-A92F-AB114C245B1A}"/>
              </a:ext>
            </a:extLst>
          </p:cNvPr>
          <p:cNvSpPr txBox="1"/>
          <p:nvPr/>
        </p:nvSpPr>
        <p:spPr>
          <a:xfrm>
            <a:off x="6669710" y="2593251"/>
            <a:ext cx="54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34854D-27BE-4A75-BCBD-2FE72A9E1FDF}"/>
              </a:ext>
            </a:extLst>
          </p:cNvPr>
          <p:cNvSpPr txBox="1"/>
          <p:nvPr/>
        </p:nvSpPr>
        <p:spPr>
          <a:xfrm>
            <a:off x="5568784" y="509713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7B450D-4B15-497B-9BE4-57952490C95C}"/>
              </a:ext>
            </a:extLst>
          </p:cNvPr>
          <p:cNvSpPr txBox="1"/>
          <p:nvPr/>
        </p:nvSpPr>
        <p:spPr>
          <a:xfrm>
            <a:off x="8453076" y="2606224"/>
            <a:ext cx="70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A8428D-110A-4478-A34E-0598EA0323D5}"/>
              </a:ext>
            </a:extLst>
          </p:cNvPr>
          <p:cNvSpPr txBox="1"/>
          <p:nvPr/>
        </p:nvSpPr>
        <p:spPr>
          <a:xfrm>
            <a:off x="10702991" y="2630613"/>
            <a:ext cx="70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3BCA7F-7207-47BF-BD4B-5FD143E7817E}"/>
              </a:ext>
            </a:extLst>
          </p:cNvPr>
          <p:cNvSpPr txBox="1"/>
          <p:nvPr/>
        </p:nvSpPr>
        <p:spPr>
          <a:xfrm>
            <a:off x="2476549" y="5500003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57DEA1-8389-45B0-8A04-BA89437BD78E}"/>
              </a:ext>
            </a:extLst>
          </p:cNvPr>
          <p:cNvSpPr txBox="1"/>
          <p:nvPr/>
        </p:nvSpPr>
        <p:spPr>
          <a:xfrm>
            <a:off x="717917" y="5500220"/>
            <a:ext cx="47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F3D3FB8-F08A-4C00-8461-99D3C713EA7E}"/>
              </a:ext>
            </a:extLst>
          </p:cNvPr>
          <p:cNvSpPr txBox="1"/>
          <p:nvPr/>
        </p:nvSpPr>
        <p:spPr>
          <a:xfrm>
            <a:off x="3995489" y="5561434"/>
            <a:ext cx="865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742D893-B3D6-41C2-9A2E-0E2A45A15F02}"/>
              </a:ext>
            </a:extLst>
          </p:cNvPr>
          <p:cNvSpPr txBox="1"/>
          <p:nvPr/>
        </p:nvSpPr>
        <p:spPr>
          <a:xfrm>
            <a:off x="5875836" y="5561435"/>
            <a:ext cx="78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51C9A1-D9A3-4C2D-A5FE-5B766AA7DA8A}"/>
              </a:ext>
            </a:extLst>
          </p:cNvPr>
          <p:cNvSpPr txBox="1"/>
          <p:nvPr/>
        </p:nvSpPr>
        <p:spPr>
          <a:xfrm>
            <a:off x="7455024" y="5600625"/>
            <a:ext cx="713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AD6AF1-7143-41A6-8971-FC2B503F3480}"/>
              </a:ext>
            </a:extLst>
          </p:cNvPr>
          <p:cNvSpPr txBox="1"/>
          <p:nvPr/>
        </p:nvSpPr>
        <p:spPr>
          <a:xfrm>
            <a:off x="9226966" y="5597176"/>
            <a:ext cx="713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69CF8FF-F4E2-4102-9900-24B3061964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61" y="3220240"/>
            <a:ext cx="1486568" cy="21284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E447C59-B0D6-4766-A571-DBC2FE8E7F5C}"/>
              </a:ext>
            </a:extLst>
          </p:cNvPr>
          <p:cNvSpPr txBox="1"/>
          <p:nvPr/>
        </p:nvSpPr>
        <p:spPr>
          <a:xfrm>
            <a:off x="10820820" y="5582126"/>
            <a:ext cx="783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68264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8BBC80-8B80-4688-AA6A-0B7A8C47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9" y="1053668"/>
            <a:ext cx="8495930" cy="477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F47D4C-4BF3-4CAE-A588-EA552868D839}"/>
              </a:ext>
            </a:extLst>
          </p:cNvPr>
          <p:cNvSpPr txBox="1"/>
          <p:nvPr/>
        </p:nvSpPr>
        <p:spPr>
          <a:xfrm>
            <a:off x="4332303" y="577049"/>
            <a:ext cx="48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проект «Дети детям о музее»</a:t>
            </a:r>
          </a:p>
        </p:txBody>
      </p:sp>
    </p:spTree>
    <p:extLst>
      <p:ext uri="{BB962C8B-B14F-4D97-AF65-F5344CB8AC3E}">
        <p14:creationId xmlns:p14="http://schemas.microsoft.com/office/powerpoint/2010/main" val="218516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5E6E20-850E-4BA9-B8D1-DC5688BF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4" y="72428"/>
            <a:ext cx="4598802" cy="6572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0B31BF-E4DE-4D94-BE03-29D5F03183FA}"/>
              </a:ext>
            </a:extLst>
          </p:cNvPr>
          <p:cNvSpPr txBox="1"/>
          <p:nvPr/>
        </p:nvSpPr>
        <p:spPr>
          <a:xfrm>
            <a:off x="6916848" y="1059255"/>
            <a:ext cx="3569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53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4C529B-E17C-4776-8DD8-F462CBC3FDE1}"/>
              </a:ext>
            </a:extLst>
          </p:cNvPr>
          <p:cNvSpPr txBox="1"/>
          <p:nvPr/>
        </p:nvSpPr>
        <p:spPr>
          <a:xfrm>
            <a:off x="550416" y="333498"/>
            <a:ext cx="11017188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музейного волонтера работает с 2023 года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деятельности республиканского образовательного проекта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«Культурный дневник школьника»,  федерального проекта «Культура для школьника».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A2944AD-FCE3-4520-B75B-1F57AC26F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04" y="4438953"/>
            <a:ext cx="3455699" cy="1672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9A2C3B-6703-42FE-B35D-AF3C855A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9" y="4786354"/>
            <a:ext cx="54006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6EF50B-61FE-4222-8A6E-3083826C0094}"/>
              </a:ext>
            </a:extLst>
          </p:cNvPr>
          <p:cNvSpPr txBox="1"/>
          <p:nvPr/>
        </p:nvSpPr>
        <p:spPr>
          <a:xfrm>
            <a:off x="959666" y="1169106"/>
            <a:ext cx="101489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дневник школьника» – республиканский культурно - образовательный проект, реализуемый в течение учебного года для обучающихся с 1 по 4 классы всех образовательных учреждений Республики Татарстан.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Организаторами Проекта являются Министерство культуры Республики Татарстан, Объединение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Татармультфильм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поддержке Министерства образования и науки Республики Татарстан.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 предполагает знакомство школьника с основными культурными событиями и культурно-досуговыми мероприятиями, проводимыми учреждениями культуры, формирование познавательно-образовательной площадки на основе Проекта, а также активное вовлечение родителей в культурно-просветительский процесс. </a:t>
            </a:r>
          </a:p>
        </p:txBody>
      </p:sp>
    </p:spTree>
    <p:extLst>
      <p:ext uri="{BB962C8B-B14F-4D97-AF65-F5344CB8AC3E}">
        <p14:creationId xmlns:p14="http://schemas.microsoft.com/office/powerpoint/2010/main" val="31451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3E06BA-6AA8-42F3-A469-D9188E26EE31}"/>
              </a:ext>
            </a:extLst>
          </p:cNvPr>
          <p:cNvSpPr txBox="1"/>
          <p:nvPr/>
        </p:nvSpPr>
        <p:spPr>
          <a:xfrm>
            <a:off x="706170" y="715223"/>
            <a:ext cx="105020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содействие формированию фундаментальных культурных ценностей и духовному обогащению подрастающего поколения.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 культурного интереса школьников, их приобщение к культурному наследию Республики Татарстан;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социализации школьников, их духовно-культурного развития;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культурно-содержательного досуга семьи школьника посредством посещений учреждений культуры (культурно-досуговых мероприятий) и последующее обсуждение в едином информационном поле;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популяризации учреждений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88473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73AECE-0B8E-4C19-A1EA-F551E78A12F3}"/>
              </a:ext>
            </a:extLst>
          </p:cNvPr>
          <p:cNvSpPr txBox="1"/>
          <p:nvPr/>
        </p:nvSpPr>
        <p:spPr>
          <a:xfrm>
            <a:off x="896293" y="646702"/>
            <a:ext cx="102394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целей проекта используются следующие основные понятия: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«Культурный дневник школьника» – печатное издание на русском и татарском языках, которая вручается всем учащимся 1-4 классов школ Республики Татарстан в начале учебного года, включает базовую информацию о сфере культуры Республики Татарстан в доступной для детского восприятия форме и задания для самостоятельной работы по осмыслению увиденного, услышанного, прочитанного.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www.культурныйдневник.рф (http://diary-culture.ru) – это детский образовательно-воспитательный интернет-ресурс с элементами детской социальной сети, направленный на приобщение детей к национальному историко-культурному наследию Татарстана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AFEF3C-F48A-4EA1-A47D-1C0E0873A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7" y="4006963"/>
            <a:ext cx="2061405" cy="26880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473A39-03FE-4ADE-9A1A-358EE25A9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29" y="4006964"/>
            <a:ext cx="4126903" cy="26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6A130B-2147-4D41-A5F4-E59EAF528535}"/>
              </a:ext>
            </a:extLst>
          </p:cNvPr>
          <p:cNvSpPr txBox="1"/>
          <p:nvPr/>
        </p:nvSpPr>
        <p:spPr>
          <a:xfrm>
            <a:off x="2739429" y="444832"/>
            <a:ext cx="609750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212529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Культурная команда Добра</a:t>
            </a:r>
          </a:p>
          <a:p>
            <a:pPr algn="ctr"/>
            <a:endParaRPr lang="ru-RU" sz="2000" b="1" dirty="0">
              <a:solidFill>
                <a:srgbClr val="212529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ctr"/>
            <a:r>
              <a:rPr lang="ru-RU" sz="2000" b="1" i="0" dirty="0">
                <a:solidFill>
                  <a:srgbClr val="212529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Добро – центры</a:t>
            </a:r>
          </a:p>
          <a:p>
            <a:pPr algn="ctr"/>
            <a:endParaRPr lang="ru-RU" sz="2000" b="1" i="0" dirty="0">
              <a:solidFill>
                <a:srgbClr val="212529"/>
              </a:solidFill>
              <a:effectLst/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ctr"/>
            <a:r>
              <a:rPr lang="ru-RU" sz="2000" b="1" dirty="0">
                <a:solidFill>
                  <a:srgbClr val="212529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Волонтеры культуры </a:t>
            </a:r>
          </a:p>
          <a:p>
            <a:pPr algn="ctr"/>
            <a:endParaRPr lang="ru-RU" b="1" i="0" dirty="0">
              <a:solidFill>
                <a:srgbClr val="212529"/>
              </a:solidFill>
              <a:effectLst/>
              <a:latin typeface="EuclidCircularB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67048A-2E72-4C00-894E-87F5A393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9" y="2444435"/>
            <a:ext cx="3091570" cy="3091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82A6411-69C4-4033-B402-069FE2C78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23" y="2909326"/>
            <a:ext cx="334157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B86321-FBC1-48A3-9554-07DB2A53EC4B}"/>
              </a:ext>
            </a:extLst>
          </p:cNvPr>
          <p:cNvSpPr txBox="1"/>
          <p:nvPr/>
        </p:nvSpPr>
        <p:spPr>
          <a:xfrm>
            <a:off x="356103" y="408899"/>
            <a:ext cx="11479794" cy="3069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  музейного волонтера посещают 23 ребенка и их родители.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волонтеров в музее проходят 2 раза в месяц по субботам.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занятия в экспозиции, фондах, на выставках, в творческих классах.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Юные волонтеры проводят экскурсии и концерты по определенной теме для детей и взрослых.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Всего за 2024 год проведено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занятий и 12 экскурсионно-концертный программ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A2A478-62C8-4CF9-A6A4-E72ECDB48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0" y="3429000"/>
            <a:ext cx="4119326" cy="30894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C76FBA-3540-4038-8C53-0F7C0AE09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3" y="3312077"/>
            <a:ext cx="5576931" cy="31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63164D-D2DF-40CC-BB2C-1B6069F2C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" y="904803"/>
            <a:ext cx="4728661" cy="2661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82F6E9-2211-480D-A771-87010A7706AA}"/>
              </a:ext>
            </a:extLst>
          </p:cNvPr>
          <p:cNvSpPr txBox="1"/>
          <p:nvPr/>
        </p:nvSpPr>
        <p:spPr>
          <a:xfrm>
            <a:off x="6808205" y="1412341"/>
            <a:ext cx="246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16" y="3251462"/>
            <a:ext cx="4971079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0F7D98-87BF-42DC-B3C2-6B871F1B2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2" y="480776"/>
            <a:ext cx="5241285" cy="29482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9F32D9-A4AF-444E-8946-10D172E4E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93" y="2336577"/>
            <a:ext cx="4923512" cy="3692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6994A0-B1FB-44B2-8348-C78E2E5AA0CC}"/>
              </a:ext>
            </a:extLst>
          </p:cNvPr>
          <p:cNvSpPr txBox="1"/>
          <p:nvPr/>
        </p:nvSpPr>
        <p:spPr>
          <a:xfrm>
            <a:off x="7097917" y="1068309"/>
            <a:ext cx="428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 по теме</a:t>
            </a:r>
          </a:p>
        </p:txBody>
      </p:sp>
    </p:spTree>
    <p:extLst>
      <p:ext uri="{BB962C8B-B14F-4D97-AF65-F5344CB8AC3E}">
        <p14:creationId xmlns:p14="http://schemas.microsoft.com/office/powerpoint/2010/main" val="274959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8002941</TotalTime>
  <Words>424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Ровесник</dc:creator>
  <cp:lastModifiedBy>RCDCA</cp:lastModifiedBy>
  <cp:revision>11</cp:revision>
  <dcterms:created xsi:type="dcterms:W3CDTF">2025-03-28T09:06:56Z</dcterms:created>
  <dcterms:modified xsi:type="dcterms:W3CDTF">2025-04-10T11:10:05Z</dcterms:modified>
</cp:coreProperties>
</file>