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8" r:id="rId1"/>
  </p:sldMasterIdLst>
  <p:sldIdLst>
    <p:sldId id="256" r:id="rId2"/>
    <p:sldId id="266" r:id="rId3"/>
    <p:sldId id="261" r:id="rId4"/>
    <p:sldId id="258" r:id="rId5"/>
    <p:sldId id="262" r:id="rId6"/>
    <p:sldId id="269" r:id="rId7"/>
    <p:sldId id="270" r:id="rId8"/>
    <p:sldId id="268" r:id="rId9"/>
    <p:sldId id="263" r:id="rId10"/>
    <p:sldId id="265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E62"/>
    <a:srgbClr val="5B7BD5"/>
    <a:srgbClr val="542708"/>
    <a:srgbClr val="F8AEA2"/>
    <a:srgbClr val="FF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47" autoAdjust="0"/>
    <p:restoredTop sz="94660"/>
  </p:normalViewPr>
  <p:slideViewPr>
    <p:cSldViewPr snapToGrid="0">
      <p:cViewPr varScale="1">
        <p:scale>
          <a:sx n="74" d="100"/>
          <a:sy n="74" d="100"/>
        </p:scale>
        <p:origin x="70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A6F8A-535C-4614-B49E-DB4BD6DF064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</dgm:pt>
    <dgm:pt modelId="{FE41FF82-CD38-43E6-B6D4-100FB91CA5A0}">
      <dgm:prSet phldrT="[Текст]"/>
      <dgm:spPr/>
      <dgm:t>
        <a:bodyPr/>
        <a:lstStyle/>
        <a:p>
          <a:r>
            <a:rPr lang="ru-RU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Встреча с начальником отдела культуры и туризма </a:t>
          </a:r>
          <a:r>
            <a:rPr lang="ru-RU" dirty="0" err="1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Ретюнской</a:t>
          </a:r>
          <a:r>
            <a:rPr lang="ru-RU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 М.Е.</a:t>
          </a:r>
          <a:endParaRPr lang="ru-RU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BDEA83E9-7532-4109-BC3D-4A2CDDC088DA}" type="parTrans" cxnId="{5167044D-AF00-449B-85A3-10404507D190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4B9042B7-879F-4FBF-9BDC-ED4E64A9905C}" type="sibTrans" cxnId="{5167044D-AF00-449B-85A3-10404507D190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E1BDA5A3-F5FD-4FD6-9615-317AD6079797}">
      <dgm:prSet phldrT="[Текст]"/>
      <dgm:spPr/>
      <dgm:t>
        <a:bodyPr/>
        <a:lstStyle/>
        <a:p>
          <a:r>
            <a:rPr lang="ru-RU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Создание инициативной группы, распределение обязанностей</a:t>
          </a:r>
          <a:endParaRPr lang="ru-RU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A9A59862-7F70-47C6-B05D-CCE60C4C9999}" type="parTrans" cxnId="{DB8C79CF-6210-46E3-BEDC-F7693EE99DFD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5D3A9A7F-05DF-45CA-A518-7F6363CD89CE}" type="sibTrans" cxnId="{DB8C79CF-6210-46E3-BEDC-F7693EE99DFD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BBC1F48E-9521-41C4-AABC-3A438DF0B3EC}">
      <dgm:prSet phldrT="[Текст]"/>
      <dgm:spPr/>
      <dgm:t>
        <a:bodyPr/>
        <a:lstStyle/>
        <a:p>
          <a:r>
            <a:rPr lang="ru-RU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Встречи с почётными гражданами города или их родственниками </a:t>
          </a:r>
          <a:endParaRPr lang="ru-RU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0B9EF7F9-F124-44AD-A334-866DD9703C8A}" type="parTrans" cxnId="{BE1D6C44-2369-4372-8F97-DD3C708D8A93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C0A36DA4-67DF-45FF-BFEA-C59960EB9B3F}" type="sibTrans" cxnId="{BE1D6C44-2369-4372-8F97-DD3C708D8A93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D0DFC315-4B21-4902-B570-C19F62599BA1}">
      <dgm:prSet phldrT="[Текст]"/>
      <dgm:spPr/>
      <dgm:t>
        <a:bodyPr/>
        <a:lstStyle/>
        <a:p>
          <a:r>
            <a:rPr lang="ru-RU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Классные часы , собрания, </a:t>
          </a:r>
          <a:r>
            <a:rPr lang="ru-RU" dirty="0" err="1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интенсивы</a:t>
          </a:r>
          <a:endParaRPr lang="ru-RU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AED7342B-B93C-41F4-A209-1BE904E5DDE6}" type="parTrans" cxnId="{E0BBA982-51EC-404E-8FE4-0B612053246E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66D41813-4C8E-471D-B610-87AE0D63CB36}" type="sibTrans" cxnId="{E0BBA982-51EC-404E-8FE4-0B612053246E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7A7BAEEF-D663-4A85-9953-B3AE6B13F3B9}">
      <dgm:prSet phldrT="[Текст]"/>
      <dgm:spPr/>
      <dgm:t>
        <a:bodyPr/>
        <a:lstStyle/>
        <a:p>
          <a:r>
            <a:rPr lang="ru-RU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Статьи в газету, размещение информации на сайте, в социальных сетях</a:t>
          </a:r>
          <a:endParaRPr lang="ru-RU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ED637749-BE1B-426D-A8F4-7F05FCFEC118}" type="parTrans" cxnId="{C4AD9BA2-1A61-42CB-AC9D-8A8BA95B483D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1A87A579-9216-46FF-890C-5867DD6F939A}" type="sibTrans" cxnId="{C4AD9BA2-1A61-42CB-AC9D-8A8BA95B483D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DAD11BAB-B62E-49BC-9317-E3946EFCEAE5}">
      <dgm:prSet phldrT="[Текст]"/>
      <dgm:spPr/>
      <dgm:t>
        <a:bodyPr/>
        <a:lstStyle/>
        <a:p>
          <a:r>
            <a:rPr lang="ru-RU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Встречи с представителями городской администрации, с родительской общественностью, спонсорами</a:t>
          </a:r>
          <a:endParaRPr lang="ru-RU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C2AD0FB8-DA65-488F-A84C-D8D08522CD39}" type="parTrans" cxnId="{4B08BBB2-59FE-4EE2-86AE-010D7F1FC6C4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BEC7F1C4-A56F-4D70-A48E-A655EC80D9D2}" type="sibTrans" cxnId="{4B08BBB2-59FE-4EE2-86AE-010D7F1FC6C4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771A0D6B-BE7A-43EA-89C7-0AE6CC7FF4C3}">
      <dgm:prSet phldrT="[Текст]"/>
      <dgm:spPr/>
      <dgm:t>
        <a:bodyPr/>
        <a:lstStyle/>
        <a:p>
          <a:r>
            <a:rPr lang="ru-RU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Полное оборудование  остановок</a:t>
          </a:r>
          <a:endParaRPr lang="ru-RU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36621574-84CC-491C-88EB-F0639130DC07}" type="parTrans" cxnId="{3FA301BB-2B56-4FDA-A33A-B1283C00683C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AC8596AA-1304-46C7-9F3E-72A489F61332}" type="sibTrans" cxnId="{3FA301BB-2B56-4FDA-A33A-B1283C00683C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3B618BDF-846F-4456-9EAD-B824517F057F}">
      <dgm:prSet phldrT="[Текст]"/>
      <dgm:spPr/>
      <dgm:t>
        <a:bodyPr/>
        <a:lstStyle/>
        <a:p>
          <a:endParaRPr lang="ru-RU"/>
        </a:p>
      </dgm:t>
    </dgm:pt>
    <dgm:pt modelId="{9D37E3B5-31EE-47CA-9404-C8F935C078C9}" type="parTrans" cxnId="{E289A6FB-1854-4310-B59F-A90EE93FC9B8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9D0BB33D-ED63-43AF-9EE7-E415CEAAEBF4}" type="sibTrans" cxnId="{E289A6FB-1854-4310-B59F-A90EE93FC9B8}">
      <dgm:prSet/>
      <dgm:spPr/>
      <dgm:t>
        <a:bodyPr/>
        <a:lstStyle/>
        <a:p>
          <a:endParaRPr lang="ru-RU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9DCBB4AA-2371-441A-BF76-E7526844BFDC}" type="pres">
      <dgm:prSet presAssocID="{99EA6F8A-535C-4614-B49E-DB4BD6DF0642}" presName="Name0" presStyleCnt="0">
        <dgm:presLayoutVars>
          <dgm:chMax val="7"/>
          <dgm:chPref val="7"/>
          <dgm:dir/>
        </dgm:presLayoutVars>
      </dgm:prSet>
      <dgm:spPr/>
    </dgm:pt>
    <dgm:pt modelId="{F65C3074-55DA-4FF6-BF93-8B7527CB9A3B}" type="pres">
      <dgm:prSet presAssocID="{99EA6F8A-535C-4614-B49E-DB4BD6DF0642}" presName="Name1" presStyleCnt="0"/>
      <dgm:spPr/>
    </dgm:pt>
    <dgm:pt modelId="{C728C396-A9D1-4696-BAC9-1DEA9C95E5F1}" type="pres">
      <dgm:prSet presAssocID="{99EA6F8A-535C-4614-B49E-DB4BD6DF0642}" presName="cycle" presStyleCnt="0"/>
      <dgm:spPr/>
    </dgm:pt>
    <dgm:pt modelId="{536E3F1E-E994-4FA9-BD56-DC1E340FE4D6}" type="pres">
      <dgm:prSet presAssocID="{99EA6F8A-535C-4614-B49E-DB4BD6DF0642}" presName="srcNode" presStyleLbl="node1" presStyleIdx="0" presStyleCnt="7"/>
      <dgm:spPr/>
    </dgm:pt>
    <dgm:pt modelId="{80F3A1CB-DB02-4BF8-A7C6-C65250EE94B3}" type="pres">
      <dgm:prSet presAssocID="{99EA6F8A-535C-4614-B49E-DB4BD6DF0642}" presName="conn" presStyleLbl="parChTrans1D2" presStyleIdx="0" presStyleCnt="1"/>
      <dgm:spPr/>
      <dgm:t>
        <a:bodyPr/>
        <a:lstStyle/>
        <a:p>
          <a:endParaRPr lang="ru-RU"/>
        </a:p>
      </dgm:t>
    </dgm:pt>
    <dgm:pt modelId="{E222BBC0-B012-43A1-A8BA-E0EB9BE3C929}" type="pres">
      <dgm:prSet presAssocID="{99EA6F8A-535C-4614-B49E-DB4BD6DF0642}" presName="extraNode" presStyleLbl="node1" presStyleIdx="0" presStyleCnt="7"/>
      <dgm:spPr/>
    </dgm:pt>
    <dgm:pt modelId="{09EBE5F4-70A7-4B0E-908B-A155554F3979}" type="pres">
      <dgm:prSet presAssocID="{99EA6F8A-535C-4614-B49E-DB4BD6DF0642}" presName="dstNode" presStyleLbl="node1" presStyleIdx="0" presStyleCnt="7"/>
      <dgm:spPr/>
    </dgm:pt>
    <dgm:pt modelId="{74785FF4-1DB2-44AE-ABCC-D6B1F8532A4A}" type="pres">
      <dgm:prSet presAssocID="{FE41FF82-CD38-43E6-B6D4-100FB91CA5A0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006BD-820F-4EE1-AFF3-6FEC4D26477F}" type="pres">
      <dgm:prSet presAssocID="{FE41FF82-CD38-43E6-B6D4-100FB91CA5A0}" presName="accent_1" presStyleCnt="0"/>
      <dgm:spPr/>
    </dgm:pt>
    <dgm:pt modelId="{AED6B041-6174-4783-A986-130947443C39}" type="pres">
      <dgm:prSet presAssocID="{FE41FF82-CD38-43E6-B6D4-100FB91CA5A0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078630A-11F5-4810-A9BF-5BDC6F7CF7BD}" type="pres">
      <dgm:prSet presAssocID="{E1BDA5A3-F5FD-4FD6-9615-317AD607979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5FBA0-3069-4397-AAB5-FE6A3CAED952}" type="pres">
      <dgm:prSet presAssocID="{E1BDA5A3-F5FD-4FD6-9615-317AD6079797}" presName="accent_2" presStyleCnt="0"/>
      <dgm:spPr/>
    </dgm:pt>
    <dgm:pt modelId="{3C1BD326-FC96-4CF2-ACA5-F51775B53B61}" type="pres">
      <dgm:prSet presAssocID="{E1BDA5A3-F5FD-4FD6-9615-317AD6079797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31EA209-8BC1-4E5D-AC85-1882122CC84E}" type="pres">
      <dgm:prSet presAssocID="{BBC1F48E-9521-41C4-AABC-3A438DF0B3E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A7F6F-02F6-4CC2-9548-181FE142315B}" type="pres">
      <dgm:prSet presAssocID="{BBC1F48E-9521-41C4-AABC-3A438DF0B3EC}" presName="accent_3" presStyleCnt="0"/>
      <dgm:spPr/>
    </dgm:pt>
    <dgm:pt modelId="{DD34DA85-EFF9-401B-847A-7DF604C4960A}" type="pres">
      <dgm:prSet presAssocID="{BBC1F48E-9521-41C4-AABC-3A438DF0B3EC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2282029-0ABD-476E-955F-EFA0F71A723D}" type="pres">
      <dgm:prSet presAssocID="{D0DFC315-4B21-4902-B570-C19F62599BA1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638DAB-82DB-4D42-A334-D4A08F1C054A}" type="pres">
      <dgm:prSet presAssocID="{D0DFC315-4B21-4902-B570-C19F62599BA1}" presName="accent_4" presStyleCnt="0"/>
      <dgm:spPr/>
    </dgm:pt>
    <dgm:pt modelId="{D30CD818-9E9C-4631-ADC0-240B11C585ED}" type="pres">
      <dgm:prSet presAssocID="{D0DFC315-4B21-4902-B570-C19F62599BA1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2D965C9-C118-4169-9134-1ED12D69016E}" type="pres">
      <dgm:prSet presAssocID="{7A7BAEEF-D663-4A85-9953-B3AE6B13F3B9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7DE58-669A-4D9C-9A2C-62944BA549FB}" type="pres">
      <dgm:prSet presAssocID="{7A7BAEEF-D663-4A85-9953-B3AE6B13F3B9}" presName="accent_5" presStyleCnt="0"/>
      <dgm:spPr/>
    </dgm:pt>
    <dgm:pt modelId="{402F2CA4-38F2-4002-BA52-CBF2F9346698}" type="pres">
      <dgm:prSet presAssocID="{7A7BAEEF-D663-4A85-9953-B3AE6B13F3B9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E16606C-19C9-46FB-B976-EF27440048C1}" type="pres">
      <dgm:prSet presAssocID="{DAD11BAB-B62E-49BC-9317-E3946EFCEAE5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4C60B-46CE-4C9E-BF93-A8E5F1382F13}" type="pres">
      <dgm:prSet presAssocID="{DAD11BAB-B62E-49BC-9317-E3946EFCEAE5}" presName="accent_6" presStyleCnt="0"/>
      <dgm:spPr/>
    </dgm:pt>
    <dgm:pt modelId="{76121EF7-0A46-469A-BE12-943229912274}" type="pres">
      <dgm:prSet presAssocID="{DAD11BAB-B62E-49BC-9317-E3946EFCEAE5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9559C85-51EB-42FF-B840-28CE2B77437F}" type="pres">
      <dgm:prSet presAssocID="{771A0D6B-BE7A-43EA-89C7-0AE6CC7FF4C3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98B0A3-2B29-49FD-9733-2AF02800D8F2}" type="pres">
      <dgm:prSet presAssocID="{771A0D6B-BE7A-43EA-89C7-0AE6CC7FF4C3}" presName="accent_7" presStyleCnt="0"/>
      <dgm:spPr/>
    </dgm:pt>
    <dgm:pt modelId="{F0ACC74A-DD09-4843-BBE8-C814AD3BCE89}" type="pres">
      <dgm:prSet presAssocID="{771A0D6B-BE7A-43EA-89C7-0AE6CC7FF4C3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9E033195-3B53-4833-AA74-CBD1DD425891}" type="presOf" srcId="{FE41FF82-CD38-43E6-B6D4-100FB91CA5A0}" destId="{74785FF4-1DB2-44AE-ABCC-D6B1F8532A4A}" srcOrd="0" destOrd="0" presId="urn:microsoft.com/office/officeart/2008/layout/VerticalCurvedList"/>
    <dgm:cxn modelId="{25F88733-E2B9-43F8-B737-F8A07E51E5CE}" type="presOf" srcId="{DAD11BAB-B62E-49BC-9317-E3946EFCEAE5}" destId="{9E16606C-19C9-46FB-B976-EF27440048C1}" srcOrd="0" destOrd="0" presId="urn:microsoft.com/office/officeart/2008/layout/VerticalCurvedList"/>
    <dgm:cxn modelId="{30FF43EA-987A-40C0-BC44-AA0049EBAE0C}" type="presOf" srcId="{99EA6F8A-535C-4614-B49E-DB4BD6DF0642}" destId="{9DCBB4AA-2371-441A-BF76-E7526844BFDC}" srcOrd="0" destOrd="0" presId="urn:microsoft.com/office/officeart/2008/layout/VerticalCurvedList"/>
    <dgm:cxn modelId="{5167044D-AF00-449B-85A3-10404507D190}" srcId="{99EA6F8A-535C-4614-B49E-DB4BD6DF0642}" destId="{FE41FF82-CD38-43E6-B6D4-100FB91CA5A0}" srcOrd="0" destOrd="0" parTransId="{BDEA83E9-7532-4109-BC3D-4A2CDDC088DA}" sibTransId="{4B9042B7-879F-4FBF-9BDC-ED4E64A9905C}"/>
    <dgm:cxn modelId="{10F962C3-569F-4DCC-9066-623EC2E385C7}" type="presOf" srcId="{7A7BAEEF-D663-4A85-9953-B3AE6B13F3B9}" destId="{92D965C9-C118-4169-9134-1ED12D69016E}" srcOrd="0" destOrd="0" presId="urn:microsoft.com/office/officeart/2008/layout/VerticalCurvedList"/>
    <dgm:cxn modelId="{C4AD9BA2-1A61-42CB-AC9D-8A8BA95B483D}" srcId="{99EA6F8A-535C-4614-B49E-DB4BD6DF0642}" destId="{7A7BAEEF-D663-4A85-9953-B3AE6B13F3B9}" srcOrd="4" destOrd="0" parTransId="{ED637749-BE1B-426D-A8F4-7F05FCFEC118}" sibTransId="{1A87A579-9216-46FF-890C-5867DD6F939A}"/>
    <dgm:cxn modelId="{4B08BBB2-59FE-4EE2-86AE-010D7F1FC6C4}" srcId="{99EA6F8A-535C-4614-B49E-DB4BD6DF0642}" destId="{DAD11BAB-B62E-49BC-9317-E3946EFCEAE5}" srcOrd="5" destOrd="0" parTransId="{C2AD0FB8-DA65-488F-A84C-D8D08522CD39}" sibTransId="{BEC7F1C4-A56F-4D70-A48E-A655EC80D9D2}"/>
    <dgm:cxn modelId="{803E73C7-5D5B-4B70-9141-9F310C09E1E2}" type="presOf" srcId="{E1BDA5A3-F5FD-4FD6-9615-317AD6079797}" destId="{D078630A-11F5-4810-A9BF-5BDC6F7CF7BD}" srcOrd="0" destOrd="0" presId="urn:microsoft.com/office/officeart/2008/layout/VerticalCurvedList"/>
    <dgm:cxn modelId="{DB8C79CF-6210-46E3-BEDC-F7693EE99DFD}" srcId="{99EA6F8A-535C-4614-B49E-DB4BD6DF0642}" destId="{E1BDA5A3-F5FD-4FD6-9615-317AD6079797}" srcOrd="1" destOrd="0" parTransId="{A9A59862-7F70-47C6-B05D-CCE60C4C9999}" sibTransId="{5D3A9A7F-05DF-45CA-A518-7F6363CD89CE}"/>
    <dgm:cxn modelId="{DCB8DE74-9B66-4F9B-AADD-AB795CCE2CEE}" type="presOf" srcId="{4B9042B7-879F-4FBF-9BDC-ED4E64A9905C}" destId="{80F3A1CB-DB02-4BF8-A7C6-C65250EE94B3}" srcOrd="0" destOrd="0" presId="urn:microsoft.com/office/officeart/2008/layout/VerticalCurvedList"/>
    <dgm:cxn modelId="{A34DB8BB-D2B9-4122-8D06-FAC51E162E5E}" type="presOf" srcId="{D0DFC315-4B21-4902-B570-C19F62599BA1}" destId="{A2282029-0ABD-476E-955F-EFA0F71A723D}" srcOrd="0" destOrd="0" presId="urn:microsoft.com/office/officeart/2008/layout/VerticalCurvedList"/>
    <dgm:cxn modelId="{E24B3F48-63B1-4DDA-BCEB-12F828647C1F}" type="presOf" srcId="{771A0D6B-BE7A-43EA-89C7-0AE6CC7FF4C3}" destId="{A9559C85-51EB-42FF-B840-28CE2B77437F}" srcOrd="0" destOrd="0" presId="urn:microsoft.com/office/officeart/2008/layout/VerticalCurvedList"/>
    <dgm:cxn modelId="{3FA301BB-2B56-4FDA-A33A-B1283C00683C}" srcId="{99EA6F8A-535C-4614-B49E-DB4BD6DF0642}" destId="{771A0D6B-BE7A-43EA-89C7-0AE6CC7FF4C3}" srcOrd="6" destOrd="0" parTransId="{36621574-84CC-491C-88EB-F0639130DC07}" sibTransId="{AC8596AA-1304-46C7-9F3E-72A489F61332}"/>
    <dgm:cxn modelId="{E289A6FB-1854-4310-B59F-A90EE93FC9B8}" srcId="{99EA6F8A-535C-4614-B49E-DB4BD6DF0642}" destId="{3B618BDF-846F-4456-9EAD-B824517F057F}" srcOrd="7" destOrd="0" parTransId="{9D37E3B5-31EE-47CA-9404-C8F935C078C9}" sibTransId="{9D0BB33D-ED63-43AF-9EE7-E415CEAAEBF4}"/>
    <dgm:cxn modelId="{E0BBA982-51EC-404E-8FE4-0B612053246E}" srcId="{99EA6F8A-535C-4614-B49E-DB4BD6DF0642}" destId="{D0DFC315-4B21-4902-B570-C19F62599BA1}" srcOrd="3" destOrd="0" parTransId="{AED7342B-B93C-41F4-A209-1BE904E5DDE6}" sibTransId="{66D41813-4C8E-471D-B610-87AE0D63CB36}"/>
    <dgm:cxn modelId="{BE1D6C44-2369-4372-8F97-DD3C708D8A93}" srcId="{99EA6F8A-535C-4614-B49E-DB4BD6DF0642}" destId="{BBC1F48E-9521-41C4-AABC-3A438DF0B3EC}" srcOrd="2" destOrd="0" parTransId="{0B9EF7F9-F124-44AD-A334-866DD9703C8A}" sibTransId="{C0A36DA4-67DF-45FF-BFEA-C59960EB9B3F}"/>
    <dgm:cxn modelId="{8A94A395-2313-42EA-A320-0A6A40E32839}" type="presOf" srcId="{BBC1F48E-9521-41C4-AABC-3A438DF0B3EC}" destId="{C31EA209-8BC1-4E5D-AC85-1882122CC84E}" srcOrd="0" destOrd="0" presId="urn:microsoft.com/office/officeart/2008/layout/VerticalCurvedList"/>
    <dgm:cxn modelId="{E4EEA457-6E18-4398-8E75-5F0EFBD5F528}" type="presParOf" srcId="{9DCBB4AA-2371-441A-BF76-E7526844BFDC}" destId="{F65C3074-55DA-4FF6-BF93-8B7527CB9A3B}" srcOrd="0" destOrd="0" presId="urn:microsoft.com/office/officeart/2008/layout/VerticalCurvedList"/>
    <dgm:cxn modelId="{235377CF-8B80-4E79-B16B-C687885694AD}" type="presParOf" srcId="{F65C3074-55DA-4FF6-BF93-8B7527CB9A3B}" destId="{C728C396-A9D1-4696-BAC9-1DEA9C95E5F1}" srcOrd="0" destOrd="0" presId="urn:microsoft.com/office/officeart/2008/layout/VerticalCurvedList"/>
    <dgm:cxn modelId="{C63AAA0C-8576-4774-B7F5-1F64F86A8D4E}" type="presParOf" srcId="{C728C396-A9D1-4696-BAC9-1DEA9C95E5F1}" destId="{536E3F1E-E994-4FA9-BD56-DC1E340FE4D6}" srcOrd="0" destOrd="0" presId="urn:microsoft.com/office/officeart/2008/layout/VerticalCurvedList"/>
    <dgm:cxn modelId="{7748E07C-B7F3-4A5F-97C3-F43478760578}" type="presParOf" srcId="{C728C396-A9D1-4696-BAC9-1DEA9C95E5F1}" destId="{80F3A1CB-DB02-4BF8-A7C6-C65250EE94B3}" srcOrd="1" destOrd="0" presId="urn:microsoft.com/office/officeart/2008/layout/VerticalCurvedList"/>
    <dgm:cxn modelId="{EB5267A5-486F-4C77-8672-6027B392EDF3}" type="presParOf" srcId="{C728C396-A9D1-4696-BAC9-1DEA9C95E5F1}" destId="{E222BBC0-B012-43A1-A8BA-E0EB9BE3C929}" srcOrd="2" destOrd="0" presId="urn:microsoft.com/office/officeart/2008/layout/VerticalCurvedList"/>
    <dgm:cxn modelId="{44452852-487F-4644-BE85-5BC7AA0CD310}" type="presParOf" srcId="{C728C396-A9D1-4696-BAC9-1DEA9C95E5F1}" destId="{09EBE5F4-70A7-4B0E-908B-A155554F3979}" srcOrd="3" destOrd="0" presId="urn:microsoft.com/office/officeart/2008/layout/VerticalCurvedList"/>
    <dgm:cxn modelId="{D81AFCC0-F84C-45EB-8EF9-30D520C7EC68}" type="presParOf" srcId="{F65C3074-55DA-4FF6-BF93-8B7527CB9A3B}" destId="{74785FF4-1DB2-44AE-ABCC-D6B1F8532A4A}" srcOrd="1" destOrd="0" presId="urn:microsoft.com/office/officeart/2008/layout/VerticalCurvedList"/>
    <dgm:cxn modelId="{241D1E08-0F39-4E87-A69F-DE5B13068E7B}" type="presParOf" srcId="{F65C3074-55DA-4FF6-BF93-8B7527CB9A3B}" destId="{F8F006BD-820F-4EE1-AFF3-6FEC4D26477F}" srcOrd="2" destOrd="0" presId="urn:microsoft.com/office/officeart/2008/layout/VerticalCurvedList"/>
    <dgm:cxn modelId="{0FE26385-E7ED-4DEC-AFF8-56A55B7DD6A8}" type="presParOf" srcId="{F8F006BD-820F-4EE1-AFF3-6FEC4D26477F}" destId="{AED6B041-6174-4783-A986-130947443C39}" srcOrd="0" destOrd="0" presId="urn:microsoft.com/office/officeart/2008/layout/VerticalCurvedList"/>
    <dgm:cxn modelId="{A8552F81-1F0B-48C9-A983-E40642575F97}" type="presParOf" srcId="{F65C3074-55DA-4FF6-BF93-8B7527CB9A3B}" destId="{D078630A-11F5-4810-A9BF-5BDC6F7CF7BD}" srcOrd="3" destOrd="0" presId="urn:microsoft.com/office/officeart/2008/layout/VerticalCurvedList"/>
    <dgm:cxn modelId="{660D7818-B703-4B8D-B008-83582CAB2D04}" type="presParOf" srcId="{F65C3074-55DA-4FF6-BF93-8B7527CB9A3B}" destId="{CAD5FBA0-3069-4397-AAB5-FE6A3CAED952}" srcOrd="4" destOrd="0" presId="urn:microsoft.com/office/officeart/2008/layout/VerticalCurvedList"/>
    <dgm:cxn modelId="{103BAC00-D993-4619-8C39-A82DE39E2BE1}" type="presParOf" srcId="{CAD5FBA0-3069-4397-AAB5-FE6A3CAED952}" destId="{3C1BD326-FC96-4CF2-ACA5-F51775B53B61}" srcOrd="0" destOrd="0" presId="urn:microsoft.com/office/officeart/2008/layout/VerticalCurvedList"/>
    <dgm:cxn modelId="{D9E20CDE-1897-419D-A22C-E68A5B599395}" type="presParOf" srcId="{F65C3074-55DA-4FF6-BF93-8B7527CB9A3B}" destId="{C31EA209-8BC1-4E5D-AC85-1882122CC84E}" srcOrd="5" destOrd="0" presId="urn:microsoft.com/office/officeart/2008/layout/VerticalCurvedList"/>
    <dgm:cxn modelId="{F6ED6600-1A79-4155-A362-7ECBFD7EB273}" type="presParOf" srcId="{F65C3074-55DA-4FF6-BF93-8B7527CB9A3B}" destId="{E52A7F6F-02F6-4CC2-9548-181FE142315B}" srcOrd="6" destOrd="0" presId="urn:microsoft.com/office/officeart/2008/layout/VerticalCurvedList"/>
    <dgm:cxn modelId="{095923A8-1B69-4E4F-8563-51BC701F9851}" type="presParOf" srcId="{E52A7F6F-02F6-4CC2-9548-181FE142315B}" destId="{DD34DA85-EFF9-401B-847A-7DF604C4960A}" srcOrd="0" destOrd="0" presId="urn:microsoft.com/office/officeart/2008/layout/VerticalCurvedList"/>
    <dgm:cxn modelId="{AE927B88-FBDD-4A09-B264-EC950EB4A0F3}" type="presParOf" srcId="{F65C3074-55DA-4FF6-BF93-8B7527CB9A3B}" destId="{A2282029-0ABD-476E-955F-EFA0F71A723D}" srcOrd="7" destOrd="0" presId="urn:microsoft.com/office/officeart/2008/layout/VerticalCurvedList"/>
    <dgm:cxn modelId="{C0274AA7-2861-4B92-A29E-0DE0C452039B}" type="presParOf" srcId="{F65C3074-55DA-4FF6-BF93-8B7527CB9A3B}" destId="{F5638DAB-82DB-4D42-A334-D4A08F1C054A}" srcOrd="8" destOrd="0" presId="urn:microsoft.com/office/officeart/2008/layout/VerticalCurvedList"/>
    <dgm:cxn modelId="{99C8D48D-8A64-463E-8A7C-9DC63486F8B2}" type="presParOf" srcId="{F5638DAB-82DB-4D42-A334-D4A08F1C054A}" destId="{D30CD818-9E9C-4631-ADC0-240B11C585ED}" srcOrd="0" destOrd="0" presId="urn:microsoft.com/office/officeart/2008/layout/VerticalCurvedList"/>
    <dgm:cxn modelId="{16DD205B-6094-439D-BD41-0E21649AF6DA}" type="presParOf" srcId="{F65C3074-55DA-4FF6-BF93-8B7527CB9A3B}" destId="{92D965C9-C118-4169-9134-1ED12D69016E}" srcOrd="9" destOrd="0" presId="urn:microsoft.com/office/officeart/2008/layout/VerticalCurvedList"/>
    <dgm:cxn modelId="{EB45DB1D-4FF5-4B52-9969-D5DA4B0F0694}" type="presParOf" srcId="{F65C3074-55DA-4FF6-BF93-8B7527CB9A3B}" destId="{BE97DE58-669A-4D9C-9A2C-62944BA549FB}" srcOrd="10" destOrd="0" presId="urn:microsoft.com/office/officeart/2008/layout/VerticalCurvedList"/>
    <dgm:cxn modelId="{2AA5DB1D-9C78-431A-96A7-A30CA21162E5}" type="presParOf" srcId="{BE97DE58-669A-4D9C-9A2C-62944BA549FB}" destId="{402F2CA4-38F2-4002-BA52-CBF2F9346698}" srcOrd="0" destOrd="0" presId="urn:microsoft.com/office/officeart/2008/layout/VerticalCurvedList"/>
    <dgm:cxn modelId="{0DBDFE9F-0595-4D81-842B-1B6A4FA232A5}" type="presParOf" srcId="{F65C3074-55DA-4FF6-BF93-8B7527CB9A3B}" destId="{9E16606C-19C9-46FB-B976-EF27440048C1}" srcOrd="11" destOrd="0" presId="urn:microsoft.com/office/officeart/2008/layout/VerticalCurvedList"/>
    <dgm:cxn modelId="{D4D33723-1882-4F08-A56C-D13732F4CC0B}" type="presParOf" srcId="{F65C3074-55DA-4FF6-BF93-8B7527CB9A3B}" destId="{0524C60B-46CE-4C9E-BF93-A8E5F1382F13}" srcOrd="12" destOrd="0" presId="urn:microsoft.com/office/officeart/2008/layout/VerticalCurvedList"/>
    <dgm:cxn modelId="{E2B762D6-E889-42C0-BE9A-5154396ABDC3}" type="presParOf" srcId="{0524C60B-46CE-4C9E-BF93-A8E5F1382F13}" destId="{76121EF7-0A46-469A-BE12-943229912274}" srcOrd="0" destOrd="0" presId="urn:microsoft.com/office/officeart/2008/layout/VerticalCurvedList"/>
    <dgm:cxn modelId="{FF7D000C-9C79-4219-BA2B-3E0945FE6E4D}" type="presParOf" srcId="{F65C3074-55DA-4FF6-BF93-8B7527CB9A3B}" destId="{A9559C85-51EB-42FF-B840-28CE2B77437F}" srcOrd="13" destOrd="0" presId="urn:microsoft.com/office/officeart/2008/layout/VerticalCurvedList"/>
    <dgm:cxn modelId="{D3330930-ABB8-444F-88BE-1986E0731944}" type="presParOf" srcId="{F65C3074-55DA-4FF6-BF93-8B7527CB9A3B}" destId="{A698B0A3-2B29-49FD-9733-2AF02800D8F2}" srcOrd="14" destOrd="0" presId="urn:microsoft.com/office/officeart/2008/layout/VerticalCurvedList"/>
    <dgm:cxn modelId="{8EE58A3F-AE9F-4855-8B83-C12363F6C99C}" type="presParOf" srcId="{A698B0A3-2B29-49FD-9733-2AF02800D8F2}" destId="{F0ACC74A-DD09-4843-BBE8-C814AD3BCE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EE10F4-0207-4B0F-B864-CE7BEA0D52FE}" type="doc">
      <dgm:prSet loTypeId="urn:microsoft.com/office/officeart/2005/8/layout/target3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016F6D8-AE2C-4879-9E7A-359CF85443A0}">
      <dgm:prSet phldrT="[Текст]"/>
      <dgm:spPr>
        <a:solidFill>
          <a:schemeClr val="lt1">
            <a:hueOff val="0"/>
            <a:satOff val="0"/>
            <a:lumOff val="0"/>
            <a:alpha val="74000"/>
          </a:schemeClr>
        </a:solidFill>
      </dgm:spPr>
      <dgm:t>
        <a:bodyPr/>
        <a:lstStyle/>
        <a:p>
          <a:r>
            <a:rPr lang="ru-RU" smtClean="0">
              <a:ln/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Качественные результаты</a:t>
          </a:r>
          <a:endParaRPr lang="ru-RU" dirty="0">
            <a:ln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FF918BD2-28BF-4755-9BD6-6C9C6DD9EEA0}" type="parTrans" cxnId="{F7C2CFA0-EC60-4989-9589-35D5FFBD93A1}">
      <dgm:prSet/>
      <dgm:spPr/>
      <dgm:t>
        <a:bodyPr/>
        <a:lstStyle/>
        <a:p>
          <a:endParaRPr lang="ru-RU"/>
        </a:p>
      </dgm:t>
    </dgm:pt>
    <dgm:pt modelId="{CEEBC3F0-C762-49BF-A992-2FA15BD3DB61}" type="sibTrans" cxnId="{F7C2CFA0-EC60-4989-9589-35D5FFBD93A1}">
      <dgm:prSet/>
      <dgm:spPr/>
      <dgm:t>
        <a:bodyPr/>
        <a:lstStyle/>
        <a:p>
          <a:endParaRPr lang="ru-RU"/>
        </a:p>
      </dgm:t>
    </dgm:pt>
    <dgm:pt modelId="{A49B248E-1F8F-46CC-8639-33AC32051FB9}">
      <dgm:prSet phldrT="[Текст]"/>
      <dgm:spPr/>
      <dgm:t>
        <a:bodyPr/>
        <a:lstStyle/>
        <a:p>
          <a:r>
            <a:rPr lang="ru-RU" dirty="0" smtClean="0"/>
            <a:t>Возродился облик </a:t>
          </a:r>
          <a:r>
            <a:rPr lang="ru-RU" dirty="0" smtClean="0"/>
            <a:t>города;</a:t>
          </a:r>
          <a:endParaRPr lang="ru-RU" dirty="0"/>
        </a:p>
      </dgm:t>
    </dgm:pt>
    <dgm:pt modelId="{7F59E41A-AEF3-4EE4-88E9-15CDA9BE1F2E}" type="parTrans" cxnId="{0942A641-F544-4DB6-BE39-BA852EEFBCD2}">
      <dgm:prSet/>
      <dgm:spPr/>
      <dgm:t>
        <a:bodyPr/>
        <a:lstStyle/>
        <a:p>
          <a:endParaRPr lang="ru-RU"/>
        </a:p>
      </dgm:t>
    </dgm:pt>
    <dgm:pt modelId="{9DEB1548-0DAE-436B-989B-6E42B84DB0F6}" type="sibTrans" cxnId="{0942A641-F544-4DB6-BE39-BA852EEFBCD2}">
      <dgm:prSet/>
      <dgm:spPr/>
      <dgm:t>
        <a:bodyPr/>
        <a:lstStyle/>
        <a:p>
          <a:endParaRPr lang="ru-RU"/>
        </a:p>
      </dgm:t>
    </dgm:pt>
    <dgm:pt modelId="{07C356CA-32C6-4754-942C-42C14BF11AE5}">
      <dgm:prSet phldrT="[Текст]"/>
      <dgm:spPr>
        <a:solidFill>
          <a:schemeClr val="l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ru-RU" dirty="0" smtClean="0">
              <a:ln/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Количественные результаты</a:t>
          </a:r>
          <a:endParaRPr lang="ru-RU" dirty="0">
            <a:ln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963E9A77-DC4D-4BBE-A7C6-8822F99F5969}" type="parTrans" cxnId="{4E48AB28-7204-4BF4-985A-7F005214BD09}">
      <dgm:prSet/>
      <dgm:spPr/>
      <dgm:t>
        <a:bodyPr/>
        <a:lstStyle/>
        <a:p>
          <a:endParaRPr lang="ru-RU"/>
        </a:p>
      </dgm:t>
    </dgm:pt>
    <dgm:pt modelId="{F836906C-CCFD-42D7-BEA7-3161C4ECE0B3}" type="sibTrans" cxnId="{4E48AB28-7204-4BF4-985A-7F005214BD09}">
      <dgm:prSet/>
      <dgm:spPr/>
      <dgm:t>
        <a:bodyPr/>
        <a:lstStyle/>
        <a:p>
          <a:endParaRPr lang="ru-RU"/>
        </a:p>
      </dgm:t>
    </dgm:pt>
    <dgm:pt modelId="{A10C49C4-C8E4-4BD1-9937-60E13D0F168F}">
      <dgm:prSet phldrT="[Текст]" custT="1"/>
      <dgm:spPr/>
      <dgm:t>
        <a:bodyPr/>
        <a:lstStyle/>
        <a:p>
          <a:r>
            <a:rPr lang="ru-RU" sz="1600" dirty="0" smtClean="0"/>
            <a:t>В проект вовлечено 15 волонтёров;</a:t>
          </a:r>
          <a:endParaRPr lang="ru-RU" sz="1600" dirty="0"/>
        </a:p>
      </dgm:t>
    </dgm:pt>
    <dgm:pt modelId="{8C21AC05-5D05-4D9C-B698-693F33E18CEC}" type="parTrans" cxnId="{D64EA61E-DF87-4F26-A3F3-0F54E9090CCC}">
      <dgm:prSet/>
      <dgm:spPr/>
      <dgm:t>
        <a:bodyPr/>
        <a:lstStyle/>
        <a:p>
          <a:endParaRPr lang="ru-RU"/>
        </a:p>
      </dgm:t>
    </dgm:pt>
    <dgm:pt modelId="{C58F22D9-C63A-4278-AC32-58C36FB61A9D}" type="sibTrans" cxnId="{D64EA61E-DF87-4F26-A3F3-0F54E9090CCC}">
      <dgm:prSet/>
      <dgm:spPr/>
      <dgm:t>
        <a:bodyPr/>
        <a:lstStyle/>
        <a:p>
          <a:endParaRPr lang="ru-RU"/>
        </a:p>
      </dgm:t>
    </dgm:pt>
    <dgm:pt modelId="{004917AE-C76C-4D85-B33C-06C860EF4956}">
      <dgm:prSet phldrT="[Текст]" custT="1"/>
      <dgm:spPr/>
      <dgm:t>
        <a:bodyPr/>
        <a:lstStyle/>
        <a:p>
          <a:r>
            <a:rPr lang="ru-RU" sz="1600" dirty="0" smtClean="0"/>
            <a:t>Проведено 5 встреч с представителями городской власти;</a:t>
          </a:r>
          <a:endParaRPr lang="ru-RU" sz="1600" dirty="0"/>
        </a:p>
      </dgm:t>
    </dgm:pt>
    <dgm:pt modelId="{9F374EF2-506B-4642-B3E9-A47DFDB20BDE}" type="parTrans" cxnId="{7BB6629A-6FAE-4850-836B-2547C3489380}">
      <dgm:prSet/>
      <dgm:spPr/>
      <dgm:t>
        <a:bodyPr/>
        <a:lstStyle/>
        <a:p>
          <a:endParaRPr lang="ru-RU"/>
        </a:p>
      </dgm:t>
    </dgm:pt>
    <dgm:pt modelId="{F565941B-15E8-493E-BCC2-080A86543A76}" type="sibTrans" cxnId="{7BB6629A-6FAE-4850-836B-2547C3489380}">
      <dgm:prSet/>
      <dgm:spPr/>
      <dgm:t>
        <a:bodyPr/>
        <a:lstStyle/>
        <a:p>
          <a:endParaRPr lang="ru-RU"/>
        </a:p>
      </dgm:t>
    </dgm:pt>
    <dgm:pt modelId="{8FF35278-9C00-4532-8A45-C7AD40EDCF64}">
      <dgm:prSet phldrT="[Текст]" custT="1"/>
      <dgm:spPr/>
      <dgm:t>
        <a:bodyPr/>
        <a:lstStyle/>
        <a:p>
          <a:r>
            <a:rPr lang="ru-RU" sz="1600" dirty="0" smtClean="0"/>
            <a:t>3 газетные статьи; </a:t>
          </a:r>
          <a:endParaRPr lang="ru-RU" sz="1600" dirty="0"/>
        </a:p>
      </dgm:t>
    </dgm:pt>
    <dgm:pt modelId="{2FF993BB-24C8-4A6A-978A-A4B34A15DC58}" type="parTrans" cxnId="{10A0714A-7543-482B-9A15-B8860B0370E9}">
      <dgm:prSet/>
      <dgm:spPr/>
      <dgm:t>
        <a:bodyPr/>
        <a:lstStyle/>
        <a:p>
          <a:endParaRPr lang="ru-RU"/>
        </a:p>
      </dgm:t>
    </dgm:pt>
    <dgm:pt modelId="{A4A6FF3F-3529-4335-A544-0B8B3D482F2C}" type="sibTrans" cxnId="{10A0714A-7543-482B-9A15-B8860B0370E9}">
      <dgm:prSet/>
      <dgm:spPr/>
      <dgm:t>
        <a:bodyPr/>
        <a:lstStyle/>
        <a:p>
          <a:endParaRPr lang="ru-RU"/>
        </a:p>
      </dgm:t>
    </dgm:pt>
    <dgm:pt modelId="{D082FC40-2BEC-4C6F-B0F8-8733BC28FF7D}">
      <dgm:prSet phldrT="[Текст]" custT="1"/>
      <dgm:spPr/>
      <dgm:t>
        <a:bodyPr/>
        <a:lstStyle/>
        <a:p>
          <a:r>
            <a:rPr lang="ru-RU" sz="1600" dirty="0" smtClean="0"/>
            <a:t>Установлены  3 тематические остановки в городе.</a:t>
          </a:r>
          <a:endParaRPr lang="ru-RU" sz="1600" dirty="0"/>
        </a:p>
      </dgm:t>
    </dgm:pt>
    <dgm:pt modelId="{914DE402-5140-4A95-85DF-468F9441A6E7}" type="parTrans" cxnId="{DEE37E5A-B22D-457A-AE25-06DF938AFF87}">
      <dgm:prSet/>
      <dgm:spPr/>
      <dgm:t>
        <a:bodyPr/>
        <a:lstStyle/>
        <a:p>
          <a:endParaRPr lang="ru-RU"/>
        </a:p>
      </dgm:t>
    </dgm:pt>
    <dgm:pt modelId="{67ACDA0A-A241-4673-AFF4-F181B70FAA4A}" type="sibTrans" cxnId="{DEE37E5A-B22D-457A-AE25-06DF938AFF87}">
      <dgm:prSet/>
      <dgm:spPr/>
      <dgm:t>
        <a:bodyPr/>
        <a:lstStyle/>
        <a:p>
          <a:endParaRPr lang="ru-RU"/>
        </a:p>
      </dgm:t>
    </dgm:pt>
    <dgm:pt modelId="{3F2B9830-9506-4F6F-9B5A-F346B9AF0C6C}">
      <dgm:prSet phldrT="[Текст]"/>
      <dgm:spPr/>
      <dgm:t>
        <a:bodyPr/>
        <a:lstStyle/>
        <a:p>
          <a:r>
            <a:rPr lang="ru-RU" dirty="0" smtClean="0"/>
            <a:t>Повысилась духовность молодого поколения;</a:t>
          </a:r>
          <a:endParaRPr lang="ru-RU" dirty="0"/>
        </a:p>
      </dgm:t>
    </dgm:pt>
    <dgm:pt modelId="{ABD4FC5A-902B-43A0-A9DE-3419D1306FB0}" type="sibTrans" cxnId="{5EC5F543-4EF7-44F0-9CDD-818FDB760B0D}">
      <dgm:prSet/>
      <dgm:spPr/>
      <dgm:t>
        <a:bodyPr/>
        <a:lstStyle/>
        <a:p>
          <a:endParaRPr lang="ru-RU"/>
        </a:p>
      </dgm:t>
    </dgm:pt>
    <dgm:pt modelId="{3CD61911-C878-4795-995A-C2115E539EAF}" type="parTrans" cxnId="{5EC5F543-4EF7-44F0-9CDD-818FDB760B0D}">
      <dgm:prSet/>
      <dgm:spPr/>
      <dgm:t>
        <a:bodyPr/>
        <a:lstStyle/>
        <a:p>
          <a:endParaRPr lang="ru-RU"/>
        </a:p>
      </dgm:t>
    </dgm:pt>
    <dgm:pt modelId="{657526FE-C0D9-427C-A21F-95B4EF6AB17B}">
      <dgm:prSet phldrT="[Текст]"/>
      <dgm:spPr/>
      <dgm:t>
        <a:bodyPr/>
        <a:lstStyle/>
        <a:p>
          <a:r>
            <a:rPr lang="ru-RU" dirty="0" smtClean="0"/>
            <a:t>Возрос интерес к прошлому малой родины;</a:t>
          </a:r>
          <a:endParaRPr lang="ru-RU" dirty="0"/>
        </a:p>
      </dgm:t>
    </dgm:pt>
    <dgm:pt modelId="{9830B0A5-6E79-4E3B-97EA-DAC09233240F}" type="sibTrans" cxnId="{E5B2894C-6149-48CF-9AA4-18B1B14F29CC}">
      <dgm:prSet/>
      <dgm:spPr/>
      <dgm:t>
        <a:bodyPr/>
        <a:lstStyle/>
        <a:p>
          <a:endParaRPr lang="ru-RU"/>
        </a:p>
      </dgm:t>
    </dgm:pt>
    <dgm:pt modelId="{B2C952F7-D050-4F1D-A48A-0A3AF1AD1D99}" type="parTrans" cxnId="{E5B2894C-6149-48CF-9AA4-18B1B14F29CC}">
      <dgm:prSet/>
      <dgm:spPr/>
      <dgm:t>
        <a:bodyPr/>
        <a:lstStyle/>
        <a:p>
          <a:endParaRPr lang="ru-RU"/>
        </a:p>
      </dgm:t>
    </dgm:pt>
    <dgm:pt modelId="{2F898D01-AFA4-4F1C-B1FD-BE19D51E6E4D}">
      <dgm:prSet phldrT="[Текст]"/>
      <dgm:spPr/>
      <dgm:t>
        <a:bodyPr/>
        <a:lstStyle/>
        <a:p>
          <a:r>
            <a:rPr lang="ru-RU" dirty="0" smtClean="0"/>
            <a:t>Наша семья обрела покой, моральное удовлетворение.</a:t>
          </a:r>
          <a:endParaRPr lang="ru-RU" dirty="0"/>
        </a:p>
      </dgm:t>
    </dgm:pt>
    <dgm:pt modelId="{3905FE08-1E6A-4480-B50C-F1D440AFC7C2}" type="sibTrans" cxnId="{88529F59-CF19-483C-8AAD-6A1A5CD44649}">
      <dgm:prSet/>
      <dgm:spPr/>
      <dgm:t>
        <a:bodyPr/>
        <a:lstStyle/>
        <a:p>
          <a:endParaRPr lang="ru-RU"/>
        </a:p>
      </dgm:t>
    </dgm:pt>
    <dgm:pt modelId="{8C234AC1-514E-4C96-9D5B-BB9E4164524D}" type="parTrans" cxnId="{88529F59-CF19-483C-8AAD-6A1A5CD44649}">
      <dgm:prSet/>
      <dgm:spPr/>
      <dgm:t>
        <a:bodyPr/>
        <a:lstStyle/>
        <a:p>
          <a:endParaRPr lang="ru-RU"/>
        </a:p>
      </dgm:t>
    </dgm:pt>
    <dgm:pt modelId="{6B05DC9B-FA92-4B54-BF07-21CD88E889D8}">
      <dgm:prSet phldrT="[Текст]" custT="1"/>
      <dgm:spPr/>
      <dgm:t>
        <a:bodyPr/>
        <a:lstStyle/>
        <a:p>
          <a:r>
            <a:rPr lang="ru-RU" sz="1600" dirty="0" smtClean="0"/>
            <a:t>Привлечена молодёжная администрация, краеведы;</a:t>
          </a:r>
          <a:endParaRPr lang="ru-RU" sz="1600" dirty="0"/>
        </a:p>
      </dgm:t>
    </dgm:pt>
    <dgm:pt modelId="{2CE2F149-9A46-484C-BE00-69E4A2A26491}" type="sibTrans" cxnId="{C3DDFA09-55C8-44A8-9653-97EE8EC20564}">
      <dgm:prSet/>
      <dgm:spPr/>
      <dgm:t>
        <a:bodyPr/>
        <a:lstStyle/>
        <a:p>
          <a:endParaRPr lang="ru-RU"/>
        </a:p>
      </dgm:t>
    </dgm:pt>
    <dgm:pt modelId="{6D027F06-CE36-4D25-8412-17047BA693F2}" type="parTrans" cxnId="{C3DDFA09-55C8-44A8-9653-97EE8EC20564}">
      <dgm:prSet/>
      <dgm:spPr/>
      <dgm:t>
        <a:bodyPr/>
        <a:lstStyle/>
        <a:p>
          <a:endParaRPr lang="ru-RU"/>
        </a:p>
      </dgm:t>
    </dgm:pt>
    <dgm:pt modelId="{2ED8A3E8-2895-4A17-B522-CDBAEBBDFD3F}">
      <dgm:prSet phldrT="[Текст]" custT="1"/>
      <dgm:spPr/>
      <dgm:t>
        <a:bodyPr/>
        <a:lstStyle/>
        <a:p>
          <a:r>
            <a:rPr lang="ru-RU" sz="1600" dirty="0" smtClean="0"/>
            <a:t>2 выступления по телевидению;</a:t>
          </a:r>
          <a:endParaRPr lang="ru-RU" sz="1600" dirty="0"/>
        </a:p>
      </dgm:t>
    </dgm:pt>
    <dgm:pt modelId="{1BA23C71-0A0C-4D95-A04E-315D9B833A07}" type="sibTrans" cxnId="{06791AB2-63B9-42EB-8562-59130765029B}">
      <dgm:prSet/>
      <dgm:spPr/>
      <dgm:t>
        <a:bodyPr/>
        <a:lstStyle/>
        <a:p>
          <a:endParaRPr lang="ru-RU"/>
        </a:p>
      </dgm:t>
    </dgm:pt>
    <dgm:pt modelId="{884BE089-F8BB-4E78-A11B-15CF849A26AF}" type="parTrans" cxnId="{06791AB2-63B9-42EB-8562-59130765029B}">
      <dgm:prSet/>
      <dgm:spPr/>
      <dgm:t>
        <a:bodyPr/>
        <a:lstStyle/>
        <a:p>
          <a:endParaRPr lang="ru-RU"/>
        </a:p>
      </dgm:t>
    </dgm:pt>
    <dgm:pt modelId="{5D6900A1-50B5-47B6-B462-77BED6AA18C6}" type="pres">
      <dgm:prSet presAssocID="{53EE10F4-0207-4B0F-B864-CE7BEA0D52F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F59015-E5DC-4B8E-9E23-AECFA61E55B5}" type="pres">
      <dgm:prSet presAssocID="{5016F6D8-AE2C-4879-9E7A-359CF85443A0}" presName="circle1" presStyleLbl="node1" presStyleIdx="0" presStyleCnt="2"/>
      <dgm:spPr/>
    </dgm:pt>
    <dgm:pt modelId="{21446F32-27A1-42B7-9D6F-55A7A73D6EBC}" type="pres">
      <dgm:prSet presAssocID="{5016F6D8-AE2C-4879-9E7A-359CF85443A0}" presName="space" presStyleCnt="0"/>
      <dgm:spPr/>
    </dgm:pt>
    <dgm:pt modelId="{2890E4C5-AB73-44F4-B4EC-31F26772B2B5}" type="pres">
      <dgm:prSet presAssocID="{5016F6D8-AE2C-4879-9E7A-359CF85443A0}" presName="rect1" presStyleLbl="alignAcc1" presStyleIdx="0" presStyleCnt="2" custLinFactNeighborX="2374" custLinFactNeighborY="693"/>
      <dgm:spPr/>
      <dgm:t>
        <a:bodyPr/>
        <a:lstStyle/>
        <a:p>
          <a:endParaRPr lang="ru-RU"/>
        </a:p>
      </dgm:t>
    </dgm:pt>
    <dgm:pt modelId="{4BFB470A-4F4E-4C4E-94BF-A07C7F178AC5}" type="pres">
      <dgm:prSet presAssocID="{07C356CA-32C6-4754-942C-42C14BF11AE5}" presName="vertSpace2" presStyleLbl="node1" presStyleIdx="0" presStyleCnt="2"/>
      <dgm:spPr/>
    </dgm:pt>
    <dgm:pt modelId="{EEB310D8-FFB9-457D-A9B4-30A6C87805B8}" type="pres">
      <dgm:prSet presAssocID="{07C356CA-32C6-4754-942C-42C14BF11AE5}" presName="circle2" presStyleLbl="node1" presStyleIdx="1" presStyleCnt="2" custLinFactNeighborX="0" custLinFactNeighborY="646"/>
      <dgm:spPr/>
    </dgm:pt>
    <dgm:pt modelId="{A88866BC-2648-4C7A-ACBD-6BE9216F7899}" type="pres">
      <dgm:prSet presAssocID="{07C356CA-32C6-4754-942C-42C14BF11AE5}" presName="rect2" presStyleLbl="alignAcc1" presStyleIdx="1" presStyleCnt="2" custLinFactNeighborX="0" custLinFactNeighborY="646"/>
      <dgm:spPr/>
      <dgm:t>
        <a:bodyPr/>
        <a:lstStyle/>
        <a:p>
          <a:endParaRPr lang="ru-RU"/>
        </a:p>
      </dgm:t>
    </dgm:pt>
    <dgm:pt modelId="{6FCF8648-489B-4713-964C-DF124AA2D050}" type="pres">
      <dgm:prSet presAssocID="{5016F6D8-AE2C-4879-9E7A-359CF85443A0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D14AF0-D803-4CF1-BE7E-C594F9DFE42D}" type="pres">
      <dgm:prSet presAssocID="{5016F6D8-AE2C-4879-9E7A-359CF85443A0}" presName="rect1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84614-29BD-48ED-947D-48DB7EB9156F}" type="pres">
      <dgm:prSet presAssocID="{07C356CA-32C6-4754-942C-42C14BF11AE5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F9DF60-0507-40B2-B84B-5BC2C6B45416}" type="pres">
      <dgm:prSet presAssocID="{07C356CA-32C6-4754-942C-42C14BF11AE5}" presName="rect2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529F59-CF19-483C-8AAD-6A1A5CD44649}" srcId="{5016F6D8-AE2C-4879-9E7A-359CF85443A0}" destId="{2F898D01-AFA4-4F1C-B1FD-BE19D51E6E4D}" srcOrd="3" destOrd="0" parTransId="{8C234AC1-514E-4C96-9D5B-BB9E4164524D}" sibTransId="{3905FE08-1E6A-4480-B50C-F1D440AFC7C2}"/>
    <dgm:cxn modelId="{5EC5F543-4EF7-44F0-9CDD-818FDB760B0D}" srcId="{5016F6D8-AE2C-4879-9E7A-359CF85443A0}" destId="{3F2B9830-9506-4F6F-9B5A-F346B9AF0C6C}" srcOrd="1" destOrd="0" parTransId="{3CD61911-C878-4795-995A-C2115E539EAF}" sibTransId="{ABD4FC5A-902B-43A0-A9DE-3419D1306FB0}"/>
    <dgm:cxn modelId="{E35DCE07-9A93-4C4C-8B82-19077E909779}" type="presOf" srcId="{2F898D01-AFA4-4F1C-B1FD-BE19D51E6E4D}" destId="{D4D14AF0-D803-4CF1-BE7E-C594F9DFE42D}" srcOrd="0" destOrd="3" presId="urn:microsoft.com/office/officeart/2005/8/layout/target3"/>
    <dgm:cxn modelId="{DEE37E5A-B22D-457A-AE25-06DF938AFF87}" srcId="{07C356CA-32C6-4754-942C-42C14BF11AE5}" destId="{D082FC40-2BEC-4C6F-B0F8-8733BC28FF7D}" srcOrd="5" destOrd="0" parTransId="{914DE402-5140-4A95-85DF-468F9441A6E7}" sibTransId="{67ACDA0A-A241-4673-AFF4-F181B70FAA4A}"/>
    <dgm:cxn modelId="{06791AB2-63B9-42EB-8562-59130765029B}" srcId="{07C356CA-32C6-4754-942C-42C14BF11AE5}" destId="{2ED8A3E8-2895-4A17-B522-CDBAEBBDFD3F}" srcOrd="3" destOrd="0" parTransId="{884BE089-F8BB-4E78-A11B-15CF849A26AF}" sibTransId="{1BA23C71-0A0C-4D95-A04E-315D9B833A07}"/>
    <dgm:cxn modelId="{1AA4CB85-1550-4160-86D1-820E6C79245E}" type="presOf" srcId="{07C356CA-32C6-4754-942C-42C14BF11AE5}" destId="{A88866BC-2648-4C7A-ACBD-6BE9216F7899}" srcOrd="0" destOrd="0" presId="urn:microsoft.com/office/officeart/2005/8/layout/target3"/>
    <dgm:cxn modelId="{7BB6629A-6FAE-4850-836B-2547C3489380}" srcId="{07C356CA-32C6-4754-942C-42C14BF11AE5}" destId="{004917AE-C76C-4D85-B33C-06C860EF4956}" srcOrd="2" destOrd="0" parTransId="{9F374EF2-506B-4642-B3E9-A47DFDB20BDE}" sibTransId="{F565941B-15E8-493E-BCC2-080A86543A76}"/>
    <dgm:cxn modelId="{824CFF86-360F-4647-BAD0-48AC89E8F592}" type="presOf" srcId="{07C356CA-32C6-4754-942C-42C14BF11AE5}" destId="{9CD84614-29BD-48ED-947D-48DB7EB9156F}" srcOrd="1" destOrd="0" presId="urn:microsoft.com/office/officeart/2005/8/layout/target3"/>
    <dgm:cxn modelId="{4E48AB28-7204-4BF4-985A-7F005214BD09}" srcId="{53EE10F4-0207-4B0F-B864-CE7BEA0D52FE}" destId="{07C356CA-32C6-4754-942C-42C14BF11AE5}" srcOrd="1" destOrd="0" parTransId="{963E9A77-DC4D-4BBE-A7C6-8822F99F5969}" sibTransId="{F836906C-CCFD-42D7-BEA7-3161C4ECE0B3}"/>
    <dgm:cxn modelId="{F7C2CFA0-EC60-4989-9589-35D5FFBD93A1}" srcId="{53EE10F4-0207-4B0F-B864-CE7BEA0D52FE}" destId="{5016F6D8-AE2C-4879-9E7A-359CF85443A0}" srcOrd="0" destOrd="0" parTransId="{FF918BD2-28BF-4755-9BD6-6C9C6DD9EEA0}" sibTransId="{CEEBC3F0-C762-49BF-A992-2FA15BD3DB61}"/>
    <dgm:cxn modelId="{0942A641-F544-4DB6-BE39-BA852EEFBCD2}" srcId="{5016F6D8-AE2C-4879-9E7A-359CF85443A0}" destId="{A49B248E-1F8F-46CC-8639-33AC32051FB9}" srcOrd="0" destOrd="0" parTransId="{7F59E41A-AEF3-4EE4-88E9-15CDA9BE1F2E}" sibTransId="{9DEB1548-0DAE-436B-989B-6E42B84DB0F6}"/>
    <dgm:cxn modelId="{E5B2894C-6149-48CF-9AA4-18B1B14F29CC}" srcId="{5016F6D8-AE2C-4879-9E7A-359CF85443A0}" destId="{657526FE-C0D9-427C-A21F-95B4EF6AB17B}" srcOrd="2" destOrd="0" parTransId="{B2C952F7-D050-4F1D-A48A-0A3AF1AD1D99}" sibTransId="{9830B0A5-6E79-4E3B-97EA-DAC09233240F}"/>
    <dgm:cxn modelId="{7A8AEA04-219A-4295-BD93-4A1240A362A2}" type="presOf" srcId="{8FF35278-9C00-4532-8A45-C7AD40EDCF64}" destId="{48F9DF60-0507-40B2-B84B-5BC2C6B45416}" srcOrd="0" destOrd="4" presId="urn:microsoft.com/office/officeart/2005/8/layout/target3"/>
    <dgm:cxn modelId="{10A0714A-7543-482B-9A15-B8860B0370E9}" srcId="{07C356CA-32C6-4754-942C-42C14BF11AE5}" destId="{8FF35278-9C00-4532-8A45-C7AD40EDCF64}" srcOrd="4" destOrd="0" parTransId="{2FF993BB-24C8-4A6A-978A-A4B34A15DC58}" sibTransId="{A4A6FF3F-3529-4335-A544-0B8B3D482F2C}"/>
    <dgm:cxn modelId="{F5CBE8A7-F18F-43DF-876F-6680C068E2B4}" type="presOf" srcId="{53EE10F4-0207-4B0F-B864-CE7BEA0D52FE}" destId="{5D6900A1-50B5-47B6-B462-77BED6AA18C6}" srcOrd="0" destOrd="0" presId="urn:microsoft.com/office/officeart/2005/8/layout/target3"/>
    <dgm:cxn modelId="{91F57455-8C0C-445A-9FF2-9CCFD28F1D4E}" type="presOf" srcId="{A49B248E-1F8F-46CC-8639-33AC32051FB9}" destId="{D4D14AF0-D803-4CF1-BE7E-C594F9DFE42D}" srcOrd="0" destOrd="0" presId="urn:microsoft.com/office/officeart/2005/8/layout/target3"/>
    <dgm:cxn modelId="{D64EA61E-DF87-4F26-A3F3-0F54E9090CCC}" srcId="{07C356CA-32C6-4754-942C-42C14BF11AE5}" destId="{A10C49C4-C8E4-4BD1-9937-60E13D0F168F}" srcOrd="0" destOrd="0" parTransId="{8C21AC05-5D05-4D9C-B698-693F33E18CEC}" sibTransId="{C58F22D9-C63A-4278-AC32-58C36FB61A9D}"/>
    <dgm:cxn modelId="{01BFCC39-6403-4DB1-96CA-156E2149D5BC}" type="presOf" srcId="{D082FC40-2BEC-4C6F-B0F8-8733BC28FF7D}" destId="{48F9DF60-0507-40B2-B84B-5BC2C6B45416}" srcOrd="0" destOrd="5" presId="urn:microsoft.com/office/officeart/2005/8/layout/target3"/>
    <dgm:cxn modelId="{F38EA80C-9860-4DC2-BD35-74F3A27041B9}" type="presOf" srcId="{A10C49C4-C8E4-4BD1-9937-60E13D0F168F}" destId="{48F9DF60-0507-40B2-B84B-5BC2C6B45416}" srcOrd="0" destOrd="0" presId="urn:microsoft.com/office/officeart/2005/8/layout/target3"/>
    <dgm:cxn modelId="{C582AA53-DE6B-48D0-8A31-53E925AA15B6}" type="presOf" srcId="{004917AE-C76C-4D85-B33C-06C860EF4956}" destId="{48F9DF60-0507-40B2-B84B-5BC2C6B45416}" srcOrd="0" destOrd="2" presId="urn:microsoft.com/office/officeart/2005/8/layout/target3"/>
    <dgm:cxn modelId="{870D47A3-B696-4BD2-BFE5-951291D56020}" type="presOf" srcId="{5016F6D8-AE2C-4879-9E7A-359CF85443A0}" destId="{6FCF8648-489B-4713-964C-DF124AA2D050}" srcOrd="1" destOrd="0" presId="urn:microsoft.com/office/officeart/2005/8/layout/target3"/>
    <dgm:cxn modelId="{B0BA6118-011E-4491-9493-0B0EDE78ED32}" type="presOf" srcId="{6B05DC9B-FA92-4B54-BF07-21CD88E889D8}" destId="{48F9DF60-0507-40B2-B84B-5BC2C6B45416}" srcOrd="0" destOrd="1" presId="urn:microsoft.com/office/officeart/2005/8/layout/target3"/>
    <dgm:cxn modelId="{9095F17A-EFFF-455D-8898-6692A14C8D0D}" type="presOf" srcId="{3F2B9830-9506-4F6F-9B5A-F346B9AF0C6C}" destId="{D4D14AF0-D803-4CF1-BE7E-C594F9DFE42D}" srcOrd="0" destOrd="1" presId="urn:microsoft.com/office/officeart/2005/8/layout/target3"/>
    <dgm:cxn modelId="{4D05933E-61A6-450C-964B-A80843D9859D}" type="presOf" srcId="{657526FE-C0D9-427C-A21F-95B4EF6AB17B}" destId="{D4D14AF0-D803-4CF1-BE7E-C594F9DFE42D}" srcOrd="0" destOrd="2" presId="urn:microsoft.com/office/officeart/2005/8/layout/target3"/>
    <dgm:cxn modelId="{6F5A8084-AFF7-4FEF-B41B-B2F7205A8837}" type="presOf" srcId="{5016F6D8-AE2C-4879-9E7A-359CF85443A0}" destId="{2890E4C5-AB73-44F4-B4EC-31F26772B2B5}" srcOrd="0" destOrd="0" presId="urn:microsoft.com/office/officeart/2005/8/layout/target3"/>
    <dgm:cxn modelId="{C3DDFA09-55C8-44A8-9653-97EE8EC20564}" srcId="{07C356CA-32C6-4754-942C-42C14BF11AE5}" destId="{6B05DC9B-FA92-4B54-BF07-21CD88E889D8}" srcOrd="1" destOrd="0" parTransId="{6D027F06-CE36-4D25-8412-17047BA693F2}" sibTransId="{2CE2F149-9A46-484C-BE00-69E4A2A26491}"/>
    <dgm:cxn modelId="{5C6B26A8-5FB5-4594-BB54-D5CECBFF271E}" type="presOf" srcId="{2ED8A3E8-2895-4A17-B522-CDBAEBBDFD3F}" destId="{48F9DF60-0507-40B2-B84B-5BC2C6B45416}" srcOrd="0" destOrd="3" presId="urn:microsoft.com/office/officeart/2005/8/layout/target3"/>
    <dgm:cxn modelId="{C1D57F8A-C071-48EB-B111-2F231045D1F6}" type="presParOf" srcId="{5D6900A1-50B5-47B6-B462-77BED6AA18C6}" destId="{1CF59015-E5DC-4B8E-9E23-AECFA61E55B5}" srcOrd="0" destOrd="0" presId="urn:microsoft.com/office/officeart/2005/8/layout/target3"/>
    <dgm:cxn modelId="{8D8CAFE9-B8ED-4DA9-8404-8C4C06809B73}" type="presParOf" srcId="{5D6900A1-50B5-47B6-B462-77BED6AA18C6}" destId="{21446F32-27A1-42B7-9D6F-55A7A73D6EBC}" srcOrd="1" destOrd="0" presId="urn:microsoft.com/office/officeart/2005/8/layout/target3"/>
    <dgm:cxn modelId="{92683C21-490B-432C-A748-9D26FAC47F11}" type="presParOf" srcId="{5D6900A1-50B5-47B6-B462-77BED6AA18C6}" destId="{2890E4C5-AB73-44F4-B4EC-31F26772B2B5}" srcOrd="2" destOrd="0" presId="urn:microsoft.com/office/officeart/2005/8/layout/target3"/>
    <dgm:cxn modelId="{BC2652C1-AFA5-4FB9-BBEC-9B62A034CE2F}" type="presParOf" srcId="{5D6900A1-50B5-47B6-B462-77BED6AA18C6}" destId="{4BFB470A-4F4E-4C4E-94BF-A07C7F178AC5}" srcOrd="3" destOrd="0" presId="urn:microsoft.com/office/officeart/2005/8/layout/target3"/>
    <dgm:cxn modelId="{6D2DE536-7932-4DA1-A8C1-D443954E3CBC}" type="presParOf" srcId="{5D6900A1-50B5-47B6-B462-77BED6AA18C6}" destId="{EEB310D8-FFB9-457D-A9B4-30A6C87805B8}" srcOrd="4" destOrd="0" presId="urn:microsoft.com/office/officeart/2005/8/layout/target3"/>
    <dgm:cxn modelId="{A0559141-656D-4532-92FA-F4EED6311B56}" type="presParOf" srcId="{5D6900A1-50B5-47B6-B462-77BED6AA18C6}" destId="{A88866BC-2648-4C7A-ACBD-6BE9216F7899}" srcOrd="5" destOrd="0" presId="urn:microsoft.com/office/officeart/2005/8/layout/target3"/>
    <dgm:cxn modelId="{54C7BC58-2274-40B1-998A-BE4436FBA11E}" type="presParOf" srcId="{5D6900A1-50B5-47B6-B462-77BED6AA18C6}" destId="{6FCF8648-489B-4713-964C-DF124AA2D050}" srcOrd="6" destOrd="0" presId="urn:microsoft.com/office/officeart/2005/8/layout/target3"/>
    <dgm:cxn modelId="{5B5A7CAE-7A2E-4FDB-BA14-A9E9C126CC48}" type="presParOf" srcId="{5D6900A1-50B5-47B6-B462-77BED6AA18C6}" destId="{D4D14AF0-D803-4CF1-BE7E-C594F9DFE42D}" srcOrd="7" destOrd="0" presId="urn:microsoft.com/office/officeart/2005/8/layout/target3"/>
    <dgm:cxn modelId="{57DCF1C3-8A10-4DAD-853E-EA7A15D15E6D}" type="presParOf" srcId="{5D6900A1-50B5-47B6-B462-77BED6AA18C6}" destId="{9CD84614-29BD-48ED-947D-48DB7EB9156F}" srcOrd="8" destOrd="0" presId="urn:microsoft.com/office/officeart/2005/8/layout/target3"/>
    <dgm:cxn modelId="{C078F5C4-D939-4DAA-BD74-FEF5FD142BB3}" type="presParOf" srcId="{5D6900A1-50B5-47B6-B462-77BED6AA18C6}" destId="{48F9DF60-0507-40B2-B84B-5BC2C6B45416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3A1CB-DB02-4BF8-A7C6-C65250EE94B3}">
      <dsp:nvSpPr>
        <dsp:cNvPr id="0" name=""/>
        <dsp:cNvSpPr/>
      </dsp:nvSpPr>
      <dsp:spPr>
        <a:xfrm>
          <a:off x="-7522294" y="-1150640"/>
          <a:ext cx="8959658" cy="8959658"/>
        </a:xfrm>
        <a:prstGeom prst="blockArc">
          <a:avLst>
            <a:gd name="adj1" fmla="val 18900000"/>
            <a:gd name="adj2" fmla="val 2700000"/>
            <a:gd name="adj3" fmla="val 241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85FF4-1DB2-44AE-ABCC-D6B1F8532A4A}">
      <dsp:nvSpPr>
        <dsp:cNvPr id="0" name=""/>
        <dsp:cNvSpPr/>
      </dsp:nvSpPr>
      <dsp:spPr>
        <a:xfrm>
          <a:off x="467085" y="302689"/>
          <a:ext cx="8549388" cy="6051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30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Встреча с начальником отдела культуры и туризма </a:t>
          </a:r>
          <a:r>
            <a:rPr lang="ru-RU" sz="1800" kern="1200" dirty="0" err="1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Ретюнской</a:t>
          </a:r>
          <a:r>
            <a:rPr lang="ru-RU" sz="1800" kern="1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 М.Е.</a:t>
          </a:r>
          <a:endParaRPr lang="ru-RU" sz="1800" kern="1200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sp:txBody>
      <dsp:txXfrm>
        <a:off x="467085" y="302689"/>
        <a:ext cx="8549388" cy="605113"/>
      </dsp:txXfrm>
    </dsp:sp>
    <dsp:sp modelId="{AED6B041-6174-4783-A986-130947443C39}">
      <dsp:nvSpPr>
        <dsp:cNvPr id="0" name=""/>
        <dsp:cNvSpPr/>
      </dsp:nvSpPr>
      <dsp:spPr>
        <a:xfrm>
          <a:off x="88889" y="227050"/>
          <a:ext cx="756391" cy="7563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78630A-11F5-4810-A9BF-5BDC6F7CF7BD}">
      <dsp:nvSpPr>
        <dsp:cNvPr id="0" name=""/>
        <dsp:cNvSpPr/>
      </dsp:nvSpPr>
      <dsp:spPr>
        <a:xfrm>
          <a:off x="1015069" y="1210892"/>
          <a:ext cx="8001404" cy="605113"/>
        </a:xfrm>
        <a:prstGeom prst="rect">
          <a:avLst/>
        </a:prstGeom>
        <a:solidFill>
          <a:schemeClr val="accent4">
            <a:hueOff val="157220"/>
            <a:satOff val="1168"/>
            <a:lumOff val="2614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30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Создание инициативной группы, распределение обязанностей</a:t>
          </a:r>
          <a:endParaRPr lang="ru-RU" sz="1800" kern="1200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sp:txBody>
      <dsp:txXfrm>
        <a:off x="1015069" y="1210892"/>
        <a:ext cx="8001404" cy="605113"/>
      </dsp:txXfrm>
    </dsp:sp>
    <dsp:sp modelId="{3C1BD326-FC96-4CF2-ACA5-F51775B53B61}">
      <dsp:nvSpPr>
        <dsp:cNvPr id="0" name=""/>
        <dsp:cNvSpPr/>
      </dsp:nvSpPr>
      <dsp:spPr>
        <a:xfrm>
          <a:off x="636873" y="1135253"/>
          <a:ext cx="756391" cy="7563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EA209-8BC1-4E5D-AC85-1882122CC84E}">
      <dsp:nvSpPr>
        <dsp:cNvPr id="0" name=""/>
        <dsp:cNvSpPr/>
      </dsp:nvSpPr>
      <dsp:spPr>
        <a:xfrm>
          <a:off x="1315362" y="2118429"/>
          <a:ext cx="7701111" cy="605113"/>
        </a:xfrm>
        <a:prstGeom prst="rect">
          <a:avLst/>
        </a:prstGeom>
        <a:solidFill>
          <a:schemeClr val="accent4">
            <a:hueOff val="314440"/>
            <a:satOff val="2336"/>
            <a:lumOff val="5229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30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Встречи с почётными гражданами города или их родственниками </a:t>
          </a:r>
          <a:endParaRPr lang="ru-RU" sz="1800" kern="1200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sp:txBody>
      <dsp:txXfrm>
        <a:off x="1315362" y="2118429"/>
        <a:ext cx="7701111" cy="605113"/>
      </dsp:txXfrm>
    </dsp:sp>
    <dsp:sp modelId="{DD34DA85-EFF9-401B-847A-7DF604C4960A}">
      <dsp:nvSpPr>
        <dsp:cNvPr id="0" name=""/>
        <dsp:cNvSpPr/>
      </dsp:nvSpPr>
      <dsp:spPr>
        <a:xfrm>
          <a:off x="937166" y="2042790"/>
          <a:ext cx="756391" cy="7563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82029-0ABD-476E-955F-EFA0F71A723D}">
      <dsp:nvSpPr>
        <dsp:cNvPr id="0" name=""/>
        <dsp:cNvSpPr/>
      </dsp:nvSpPr>
      <dsp:spPr>
        <a:xfrm>
          <a:off x="1411243" y="3026631"/>
          <a:ext cx="7605230" cy="605113"/>
        </a:xfrm>
        <a:prstGeom prst="rect">
          <a:avLst/>
        </a:prstGeom>
        <a:solidFill>
          <a:schemeClr val="accent4">
            <a:hueOff val="471660"/>
            <a:satOff val="3503"/>
            <a:lumOff val="7843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30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Классные часы , собрания, </a:t>
          </a:r>
          <a:r>
            <a:rPr lang="ru-RU" sz="1800" kern="1200" dirty="0" err="1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интенсивы</a:t>
          </a:r>
          <a:endParaRPr lang="ru-RU" sz="1800" kern="1200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sp:txBody>
      <dsp:txXfrm>
        <a:off x="1411243" y="3026631"/>
        <a:ext cx="7605230" cy="605113"/>
      </dsp:txXfrm>
    </dsp:sp>
    <dsp:sp modelId="{D30CD818-9E9C-4631-ADC0-240B11C585ED}">
      <dsp:nvSpPr>
        <dsp:cNvPr id="0" name=""/>
        <dsp:cNvSpPr/>
      </dsp:nvSpPr>
      <dsp:spPr>
        <a:xfrm>
          <a:off x="1033047" y="2950992"/>
          <a:ext cx="756391" cy="7563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965C9-C118-4169-9134-1ED12D69016E}">
      <dsp:nvSpPr>
        <dsp:cNvPr id="0" name=""/>
        <dsp:cNvSpPr/>
      </dsp:nvSpPr>
      <dsp:spPr>
        <a:xfrm>
          <a:off x="1315362" y="3934834"/>
          <a:ext cx="7701111" cy="605113"/>
        </a:xfrm>
        <a:prstGeom prst="rect">
          <a:avLst/>
        </a:prstGeom>
        <a:solidFill>
          <a:schemeClr val="accent4">
            <a:hueOff val="628881"/>
            <a:satOff val="4671"/>
            <a:lumOff val="10457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30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Статьи в газету, размещение информации на сайте, в социальных сетях</a:t>
          </a:r>
          <a:endParaRPr lang="ru-RU" sz="1800" kern="1200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sp:txBody>
      <dsp:txXfrm>
        <a:off x="1315362" y="3934834"/>
        <a:ext cx="7701111" cy="605113"/>
      </dsp:txXfrm>
    </dsp:sp>
    <dsp:sp modelId="{402F2CA4-38F2-4002-BA52-CBF2F9346698}">
      <dsp:nvSpPr>
        <dsp:cNvPr id="0" name=""/>
        <dsp:cNvSpPr/>
      </dsp:nvSpPr>
      <dsp:spPr>
        <a:xfrm>
          <a:off x="937166" y="3859195"/>
          <a:ext cx="756391" cy="7563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6606C-19C9-46FB-B976-EF27440048C1}">
      <dsp:nvSpPr>
        <dsp:cNvPr id="0" name=""/>
        <dsp:cNvSpPr/>
      </dsp:nvSpPr>
      <dsp:spPr>
        <a:xfrm>
          <a:off x="1015069" y="4842371"/>
          <a:ext cx="8001404" cy="605113"/>
        </a:xfrm>
        <a:prstGeom prst="rect">
          <a:avLst/>
        </a:prstGeom>
        <a:solidFill>
          <a:schemeClr val="accent4">
            <a:hueOff val="786101"/>
            <a:satOff val="5839"/>
            <a:lumOff val="13072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30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Встречи с представителями городской администрации, с родительской общественностью, спонсорами</a:t>
          </a:r>
          <a:endParaRPr lang="ru-RU" sz="1800" kern="1200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sp:txBody>
      <dsp:txXfrm>
        <a:off x="1015069" y="4842371"/>
        <a:ext cx="8001404" cy="605113"/>
      </dsp:txXfrm>
    </dsp:sp>
    <dsp:sp modelId="{76121EF7-0A46-469A-BE12-943229912274}">
      <dsp:nvSpPr>
        <dsp:cNvPr id="0" name=""/>
        <dsp:cNvSpPr/>
      </dsp:nvSpPr>
      <dsp:spPr>
        <a:xfrm>
          <a:off x="636873" y="4766732"/>
          <a:ext cx="756391" cy="7563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59C85-51EB-42FF-B840-28CE2B77437F}">
      <dsp:nvSpPr>
        <dsp:cNvPr id="0" name=""/>
        <dsp:cNvSpPr/>
      </dsp:nvSpPr>
      <dsp:spPr>
        <a:xfrm>
          <a:off x="467085" y="5750573"/>
          <a:ext cx="8549388" cy="605113"/>
        </a:xfrm>
        <a:prstGeom prst="rect">
          <a:avLst/>
        </a:prstGeom>
        <a:solidFill>
          <a:schemeClr val="accent4">
            <a:hueOff val="943321"/>
            <a:satOff val="7007"/>
            <a:lumOff val="15686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30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Полное оборудование  остановок</a:t>
          </a:r>
          <a:endParaRPr lang="ru-RU" sz="1800" kern="1200" dirty="0">
            <a:ln>
              <a:solidFill>
                <a:schemeClr val="accent2">
                  <a:lumMod val="50000"/>
                </a:schemeClr>
              </a:solidFill>
            </a:ln>
            <a:solidFill>
              <a:schemeClr val="tx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sp:txBody>
      <dsp:txXfrm>
        <a:off x="467085" y="5750573"/>
        <a:ext cx="8549388" cy="605113"/>
      </dsp:txXfrm>
    </dsp:sp>
    <dsp:sp modelId="{F0ACC74A-DD09-4843-BBE8-C814AD3BCE89}">
      <dsp:nvSpPr>
        <dsp:cNvPr id="0" name=""/>
        <dsp:cNvSpPr/>
      </dsp:nvSpPr>
      <dsp:spPr>
        <a:xfrm>
          <a:off x="88889" y="5674934"/>
          <a:ext cx="756391" cy="7563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59015-E5DC-4B8E-9E23-AECFA61E55B5}">
      <dsp:nvSpPr>
        <dsp:cNvPr id="0" name=""/>
        <dsp:cNvSpPr/>
      </dsp:nvSpPr>
      <dsp:spPr>
        <a:xfrm>
          <a:off x="0" y="563450"/>
          <a:ext cx="5486400" cy="548640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0E4C5-AB73-44F4-B4EC-31F26772B2B5}">
      <dsp:nvSpPr>
        <dsp:cNvPr id="0" name=""/>
        <dsp:cNvSpPr/>
      </dsp:nvSpPr>
      <dsp:spPr>
        <a:xfrm>
          <a:off x="2743200" y="601471"/>
          <a:ext cx="6400799" cy="5486400"/>
        </a:xfrm>
        <a:prstGeom prst="rect">
          <a:avLst/>
        </a:prstGeom>
        <a:solidFill>
          <a:schemeClr val="lt1">
            <a:hueOff val="0"/>
            <a:satOff val="0"/>
            <a:lumOff val="0"/>
            <a:alpha val="74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>
              <a:ln/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Качественные результаты</a:t>
          </a:r>
          <a:endParaRPr lang="ru-RU" sz="3200" kern="1200" dirty="0">
            <a:ln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sp:txBody>
      <dsp:txXfrm>
        <a:off x="2743200" y="601471"/>
        <a:ext cx="3200399" cy="2606040"/>
      </dsp:txXfrm>
    </dsp:sp>
    <dsp:sp modelId="{EEB310D8-FFB9-457D-A9B4-30A6C87805B8}">
      <dsp:nvSpPr>
        <dsp:cNvPr id="0" name=""/>
        <dsp:cNvSpPr/>
      </dsp:nvSpPr>
      <dsp:spPr>
        <a:xfrm>
          <a:off x="1440180" y="3186325"/>
          <a:ext cx="2606040" cy="260604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2127120"/>
            <a:satOff val="-23891"/>
            <a:lumOff val="-509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866BC-2648-4C7A-ACBD-6BE9216F7899}">
      <dsp:nvSpPr>
        <dsp:cNvPr id="0" name=""/>
        <dsp:cNvSpPr/>
      </dsp:nvSpPr>
      <dsp:spPr>
        <a:xfrm>
          <a:off x="2743200" y="3186325"/>
          <a:ext cx="6400799" cy="2606040"/>
        </a:xfrm>
        <a:prstGeom prst="rect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accent5">
              <a:hueOff val="2127120"/>
              <a:satOff val="-23891"/>
              <a:lumOff val="-509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/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Количественные результаты</a:t>
          </a:r>
          <a:endParaRPr lang="ru-RU" sz="3200" kern="1200" dirty="0">
            <a:ln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sp:txBody>
      <dsp:txXfrm>
        <a:off x="2743200" y="3186325"/>
        <a:ext cx="3200399" cy="2606040"/>
      </dsp:txXfrm>
    </dsp:sp>
    <dsp:sp modelId="{D4D14AF0-D803-4CF1-BE7E-C594F9DFE42D}">
      <dsp:nvSpPr>
        <dsp:cNvPr id="0" name=""/>
        <dsp:cNvSpPr/>
      </dsp:nvSpPr>
      <dsp:spPr>
        <a:xfrm>
          <a:off x="5943600" y="563450"/>
          <a:ext cx="3200399" cy="260604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Возродился облик </a:t>
          </a:r>
          <a:r>
            <a:rPr lang="ru-RU" sz="1900" kern="1200" dirty="0" smtClean="0"/>
            <a:t>города;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Повысилась духовность молодого поколения;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Возрос интерес к прошлому малой родины;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Наша семья обрела покой, моральное удовлетворение.</a:t>
          </a:r>
          <a:endParaRPr lang="ru-RU" sz="1900" kern="1200" dirty="0"/>
        </a:p>
      </dsp:txBody>
      <dsp:txXfrm>
        <a:off x="5943600" y="563450"/>
        <a:ext cx="3200399" cy="2606040"/>
      </dsp:txXfrm>
    </dsp:sp>
    <dsp:sp modelId="{48F9DF60-0507-40B2-B84B-5BC2C6B45416}">
      <dsp:nvSpPr>
        <dsp:cNvPr id="0" name=""/>
        <dsp:cNvSpPr/>
      </dsp:nvSpPr>
      <dsp:spPr>
        <a:xfrm>
          <a:off x="5943600" y="3169490"/>
          <a:ext cx="3200399" cy="260604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 проект вовлечено 15 волонтёров;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Привлечена молодёжная администрация, краеведы;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Проведено 5 встреч с представителями городской власти;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2 выступления по телевидению;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3 газетные статьи;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Установлены  3 тематические остановки в городе.</a:t>
          </a:r>
          <a:endParaRPr lang="ru-RU" sz="1600" kern="1200" dirty="0"/>
        </a:p>
      </dsp:txBody>
      <dsp:txXfrm>
        <a:off x="5943600" y="3169490"/>
        <a:ext cx="3200399" cy="2606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7C5179-7700-45D8-AD0E-E4500C73EEF3}" type="datetimeFigureOut">
              <a:rPr lang="ru-RU" smtClean="0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D75BD-6697-48CC-B6CD-7F9973BA7A1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89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237F9-940B-40AA-83D5-A2A40536D11E}" type="datetimeFigureOut">
              <a:rPr lang="ru-RU" smtClean="0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34CFB-B05C-4CF2-BD5A-03DD91B44B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19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D12C78-32BF-4703-A77B-DABFDE757849}" type="datetimeFigureOut">
              <a:rPr lang="ru-RU" smtClean="0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4CACBF-7F19-4747-AC2E-AA66FDD78B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72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AE92DF-D35F-43B9-A4FA-5FE85DD78F6B}" type="datetimeFigureOut">
              <a:rPr lang="ru-RU" smtClean="0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C8550-6CE1-483B-80BA-D192259781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35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A0A756-D5B2-4B14-B6AD-200192581A15}" type="datetimeFigureOut">
              <a:rPr lang="ru-RU" smtClean="0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E63F9-8CAD-40EB-BBB9-2F7697061F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24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67E30E-C797-4BC4-99FB-42909A5BC8DC}" type="datetimeFigureOut">
              <a:rPr lang="ru-RU" smtClean="0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9462C-FFEB-4AE9-8418-D0DF7020FA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65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E23F3B-FC07-41FD-8FA5-E2CD209BACEF}" type="datetimeFigureOut">
              <a:rPr lang="ru-RU" smtClean="0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A9A21D-DF76-499A-B98A-9EF6DF2CF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21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A7080-1FD4-4CA4-A297-54DA42AECBC8}" type="datetimeFigureOut">
              <a:rPr lang="ru-RU" smtClean="0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1FE52-C5F9-4DAB-AA5E-2B77E35B25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1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8AA58A-26A8-4E71-9740-42944A2D13A6}" type="datetimeFigureOut">
              <a:rPr lang="ru-RU" smtClean="0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1A48CD-3496-4E9C-A199-85F14034B4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44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8454B2C3-33B8-48B4-9B58-9193AE9A6C3B}" type="datetimeFigureOut">
              <a:rPr lang="ru-RU" smtClean="0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042F45-8B5E-45FB-947F-43B490EAEF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04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354C9-BCFC-479D-8C6A-879F143739BD}" type="datetimeFigureOut">
              <a:rPr lang="ru-RU" smtClean="0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FDA0D-5D6A-48A4-B3EB-98CDE4C566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56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DDF21BD-1E40-438E-B39E-3A992AE162E3}" type="datetimeFigureOut">
              <a:rPr lang="ru-RU" smtClean="0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3F9DD5F-ADF1-4925-AA29-3529F23C55D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57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62885" y="1522422"/>
            <a:ext cx="7740202" cy="4154984"/>
          </a:xfrm>
          <a:prstGeom prst="rect">
            <a:avLst/>
          </a:prstGeom>
          <a:pattFill prst="dashVert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Проект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«</a:t>
            </a:r>
            <a:r>
              <a:rPr lang="ru-RU" sz="6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Городские остановки – зона комфорта</a:t>
            </a:r>
            <a:r>
              <a:rPr lang="ru-RU" sz="6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»</a:t>
            </a:r>
            <a:endParaRPr lang="ru-RU" sz="6600" b="1" dirty="0">
              <a:ln>
                <a:solidFill>
                  <a:schemeClr val="accent2">
                    <a:lumMod val="50000"/>
                  </a:schemeClr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034" name="Picture 10" descr="Картинки по запросу школа 2 скопин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28791" y="147104"/>
            <a:ext cx="1275006" cy="127500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3317" name="Rectangle 7"/>
          <p:cNvSpPr>
            <a:spLocks noGrp="1"/>
          </p:cNvSpPr>
          <p:nvPr>
            <p:ph type="subTitle" idx="1"/>
          </p:nvPr>
        </p:nvSpPr>
        <p:spPr>
          <a:xfrm>
            <a:off x="0" y="6281760"/>
            <a:ext cx="6426558" cy="576240"/>
          </a:xfrm>
          <a:pattFill prst="pct5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b="1" dirty="0" smtClean="0"/>
              <a:t>Авторы проекта: Волонтёрский отряд «Память»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3944" y="1709344"/>
            <a:ext cx="7778840" cy="4154984"/>
          </a:xfrm>
          <a:prstGeom prst="rect">
            <a:avLst/>
          </a:prstGeom>
          <a:pattFill prst="lgGrid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Проект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«</a:t>
            </a:r>
            <a:r>
              <a:rPr lang="ru-RU" sz="6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Городские остановки – зона комфорта</a:t>
            </a:r>
            <a:r>
              <a:rPr lang="ru-RU" sz="6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»</a:t>
            </a:r>
            <a:endParaRPr lang="ru-RU" sz="6600" b="1" dirty="0">
              <a:ln>
                <a:solidFill>
                  <a:schemeClr val="accent2">
                    <a:lumMod val="50000"/>
                  </a:schemeClr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034" name="Picture 10" descr="Картинки по запросу школа 2 скопин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28789" y="189636"/>
            <a:ext cx="1519707" cy="15197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0485" name="Rectangle 7"/>
          <p:cNvSpPr>
            <a:spLocks noGrp="1"/>
          </p:cNvSpPr>
          <p:nvPr>
            <p:ph type="subTitle" idx="1"/>
          </p:nvPr>
        </p:nvSpPr>
        <p:spPr>
          <a:xfrm>
            <a:off x="0" y="6323527"/>
            <a:ext cx="6387921" cy="534473"/>
          </a:xfrm>
          <a:pattFill prst="lt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 fontScale="92500" lnSpcReduction="20000"/>
          </a:bodyPr>
          <a:lstStyle/>
          <a:p>
            <a:r>
              <a:rPr lang="ru-RU" sz="4000" b="1" u="db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2422" y="553792"/>
            <a:ext cx="2833352" cy="21250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59" y="283336"/>
            <a:ext cx="2582479" cy="1503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487" y="1787011"/>
            <a:ext cx="2070884" cy="26820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02" y="3690297"/>
            <a:ext cx="2774592" cy="15574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884" y="3850782"/>
            <a:ext cx="2959996" cy="22199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85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2" y="281495"/>
            <a:ext cx="3721995" cy="3480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11" y="281496"/>
            <a:ext cx="3675018" cy="3480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4018456"/>
            <a:ext cx="3387634" cy="2647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38637" y="0"/>
            <a:ext cx="7160654" cy="238259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Проблема: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Проблема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заключается не только в том, что остановки находятся в ненадлежащем состоянии, но и в том, что очень многие не знают историю родного города. А тематическая остановка даст импульс к знакомству с историей родного края. 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45900" y="2099205"/>
            <a:ext cx="7652198" cy="2054926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Цель: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В период 2021 – 2022 года силами волонтёров  и общественности установить в городе 3 тематические остановки с целью сохранения истории и  привлечения туристов.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  <a:cs typeface="Aharoni" panose="02010803020104030203" pitchFamily="2" charset="-79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390919" y="3787879"/>
            <a:ext cx="7559898" cy="3070121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/>
                <a:solidFill>
                  <a:schemeClr val="accent3"/>
                </a:solidFill>
              </a:rPr>
              <a:t>Задачи: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Собрать группу единомышленников;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Подключить общественность в лице молодёжной городской администрации;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Найти исполнителей заказа;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Разработать дизайн;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Составить смету расходов.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09225441"/>
              </p:ext>
            </p:extLst>
          </p:nvPr>
        </p:nvGraphicFramePr>
        <p:xfrm>
          <a:off x="-154547" y="103031"/>
          <a:ext cx="9105363" cy="6658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1971869"/>
            <a:ext cx="578555" cy="32569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План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20" y="231820"/>
            <a:ext cx="2395470" cy="3193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769" y="231820"/>
            <a:ext cx="2402313" cy="3203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111" y="727122"/>
            <a:ext cx="2030837" cy="2707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571" y="3821270"/>
            <a:ext cx="2025206" cy="2700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166" y="3821270"/>
            <a:ext cx="2025206" cy="2700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8602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395" y="334851"/>
            <a:ext cx="4256066" cy="5674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593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371474"/>
            <a:ext cx="5762625" cy="5762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92195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24384725"/>
              </p:ext>
            </p:extLst>
          </p:nvPr>
        </p:nvGraphicFramePr>
        <p:xfrm>
          <a:off x="0" y="244699"/>
          <a:ext cx="9144000" cy="6613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1791</TotalTime>
  <Words>243</Words>
  <Application>Microsoft Office PowerPoint</Application>
  <PresentationFormat>Экран (4:3)</PresentationFormat>
  <Paragraphs>38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Aharoni</vt:lpstr>
      <vt:lpstr>Arial</vt:lpstr>
      <vt:lpstr>Calibri</vt:lpstr>
      <vt:lpstr>Calibri Light</vt:lpstr>
      <vt:lpstr>Wingdings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RePack by Diakov</cp:lastModifiedBy>
  <cp:revision>39</cp:revision>
  <dcterms:created xsi:type="dcterms:W3CDTF">2019-12-14T19:41:39Z</dcterms:created>
  <dcterms:modified xsi:type="dcterms:W3CDTF">2021-03-23T21:51:56Z</dcterms:modified>
</cp:coreProperties>
</file>