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19"/>
  </p:notesMasterIdLst>
  <p:sldIdLst>
    <p:sldId id="256" r:id="rId2"/>
    <p:sldId id="266" r:id="rId3"/>
    <p:sldId id="278" r:id="rId4"/>
    <p:sldId id="267" r:id="rId5"/>
    <p:sldId id="268" r:id="rId6"/>
    <p:sldId id="269" r:id="rId7"/>
    <p:sldId id="279" r:id="rId8"/>
    <p:sldId id="280" r:id="rId9"/>
    <p:sldId id="281" r:id="rId10"/>
    <p:sldId id="284" r:id="rId11"/>
    <p:sldId id="283" r:id="rId12"/>
    <p:sldId id="285" r:id="rId13"/>
    <p:sldId id="288" r:id="rId14"/>
    <p:sldId id="286" r:id="rId15"/>
    <p:sldId id="270" r:id="rId16"/>
    <p:sldId id="274" r:id="rId17"/>
    <p:sldId id="28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2" autoAdjust="0"/>
    <p:restoredTop sz="81475" autoAdjust="0"/>
  </p:normalViewPr>
  <p:slideViewPr>
    <p:cSldViewPr snapToGrid="0">
      <p:cViewPr varScale="1">
        <p:scale>
          <a:sx n="110" d="100"/>
          <a:sy n="110" d="100"/>
        </p:scale>
        <p:origin x="7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B69E34-B815-42AD-84E9-C46DDBDBBC0A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0B8117-92A9-4D36-81D9-69F26DE6F5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337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B8117-92A9-4D36-81D9-69F26DE6F523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649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AC44D-DBB8-41D4-A96B-DEE6D823E53B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C789C-2EAF-4F2B-A033-A7B66FDD0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682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AC44D-DBB8-41D4-A96B-DEE6D823E53B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C789C-2EAF-4F2B-A033-A7B66FDD0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344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AC44D-DBB8-41D4-A96B-DEE6D823E53B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C789C-2EAF-4F2B-A033-A7B66FDD0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7280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AC44D-DBB8-41D4-A96B-DEE6D823E53B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C789C-2EAF-4F2B-A033-A7B66FDD0434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16205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AC44D-DBB8-41D4-A96B-DEE6D823E53B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C789C-2EAF-4F2B-A033-A7B66FDD0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3666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AC44D-DBB8-41D4-A96B-DEE6D823E53B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C789C-2EAF-4F2B-A033-A7B66FDD0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456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AC44D-DBB8-41D4-A96B-DEE6D823E53B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C789C-2EAF-4F2B-A033-A7B66FDD0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7892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AC44D-DBB8-41D4-A96B-DEE6D823E53B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C789C-2EAF-4F2B-A033-A7B66FDD0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718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AC44D-DBB8-41D4-A96B-DEE6D823E53B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C789C-2EAF-4F2B-A033-A7B66FDD0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615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AC44D-DBB8-41D4-A96B-DEE6D823E53B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C789C-2EAF-4F2B-A033-A7B66FDD0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673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AC44D-DBB8-41D4-A96B-DEE6D823E53B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C789C-2EAF-4F2B-A033-A7B66FDD0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047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AC44D-DBB8-41D4-A96B-DEE6D823E53B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C789C-2EAF-4F2B-A033-A7B66FDD0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771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AC44D-DBB8-41D4-A96B-DEE6D823E53B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C789C-2EAF-4F2B-A033-A7B66FDD0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942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AC44D-DBB8-41D4-A96B-DEE6D823E53B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C789C-2EAF-4F2B-A033-A7B66FDD0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677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AC44D-DBB8-41D4-A96B-DEE6D823E53B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C789C-2EAF-4F2B-A033-A7B66FDD0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037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AC44D-DBB8-41D4-A96B-DEE6D823E53B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C789C-2EAF-4F2B-A033-A7B66FDD0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644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AC44D-DBB8-41D4-A96B-DEE6D823E53B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C789C-2EAF-4F2B-A033-A7B66FDD0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168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19AC44D-DBB8-41D4-A96B-DEE6D823E53B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C789C-2EAF-4F2B-A033-A7B66FDD0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7477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2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clip-31453142_456239666" TargetMode="External"/><Relationship Id="rId2" Type="http://schemas.openxmlformats.org/officeDocument/2006/relationships/hyperlink" Target="https://vk.com/clip-31453142_456239664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k.com/video-31453142_456239681" TargetMode="External"/><Relationship Id="rId4" Type="http://schemas.openxmlformats.org/officeDocument/2006/relationships/hyperlink" Target="https://vk.com/clip-31453142_456239671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4365" y="2455594"/>
            <a:ext cx="11268804" cy="201681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Волонтёрское сообщество Омской </a:t>
            </a:r>
            <a:r>
              <a:rPr lang="ru-RU" dirty="0" err="1" smtClean="0"/>
              <a:t>пушкинки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908767" y="4924794"/>
            <a:ext cx="6623175" cy="1933206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err="1" smtClean="0">
                <a:solidFill>
                  <a:schemeClr val="tx1"/>
                </a:solidFill>
              </a:rPr>
              <a:t>Шарипова</a:t>
            </a:r>
            <a:r>
              <a:rPr lang="ru-RU" b="1" dirty="0" smtClean="0">
                <a:solidFill>
                  <a:schemeClr val="tx1"/>
                </a:solidFill>
              </a:rPr>
              <a:t> Алина </a:t>
            </a:r>
            <a:r>
              <a:rPr lang="ru-RU" b="1" dirty="0" err="1" smtClean="0">
                <a:solidFill>
                  <a:schemeClr val="tx1"/>
                </a:solidFill>
              </a:rPr>
              <a:t>Казбековна</a:t>
            </a:r>
            <a:r>
              <a:rPr lang="ru-RU" dirty="0" smtClean="0">
                <a:solidFill>
                  <a:schemeClr val="tx1"/>
                </a:solidFill>
              </a:rPr>
              <a:t>, куратор волонтёрского сообщества, ведущий библиотекарь ОРЦ ПБ И НЭБ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ОГОНБ имени А.С. </a:t>
            </a:r>
            <a:r>
              <a:rPr lang="ru-RU" dirty="0">
                <a:solidFill>
                  <a:schemeClr val="tx1"/>
                </a:solidFill>
              </a:rPr>
              <a:t>Пушкина, секретарь омского регионального отделения Всероссийского общественного движения добровольцев  «Волонтёры культуры».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304" y="-469793"/>
            <a:ext cx="41656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8411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Методическая работа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6712" y="1333251"/>
            <a:ext cx="11757555" cy="4195481"/>
          </a:xfrm>
        </p:spPr>
        <p:txBody>
          <a:bodyPr/>
          <a:lstStyle/>
          <a:p>
            <a:r>
              <a:rPr lang="ru-RU" dirty="0" smtClean="0"/>
              <a:t>Студенты библиотечной кафедры Омского государственного университета им Ф. М. Достоевского в качестве волонтёров культуры помогают нам обучать библиотекарей из регионов новым технологиям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70" y="2411776"/>
            <a:ext cx="2986088" cy="39814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249" y="2289619"/>
            <a:ext cx="5634351" cy="422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531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Новые проекты на 2024-2025 гг.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6111" y="1853248"/>
            <a:ext cx="8946541" cy="4195481"/>
          </a:xfrm>
        </p:spPr>
        <p:txBody>
          <a:bodyPr/>
          <a:lstStyle/>
          <a:p>
            <a:r>
              <a:rPr lang="ru-RU" dirty="0" smtClean="0"/>
              <a:t>Библионочь-2024</a:t>
            </a:r>
          </a:p>
          <a:p>
            <a:r>
              <a:rPr lang="ru-RU" dirty="0" smtClean="0"/>
              <a:t>Исторический подкаст</a:t>
            </a:r>
          </a:p>
          <a:p>
            <a:r>
              <a:rPr lang="ru-RU" dirty="0" smtClean="0"/>
              <a:t>Литературный дискуссионный клуб</a:t>
            </a:r>
          </a:p>
          <a:p>
            <a:r>
              <a:rPr lang="ru-RU" dirty="0" smtClean="0"/>
              <a:t>Музыкальные </a:t>
            </a:r>
            <a:r>
              <a:rPr lang="ru-RU" dirty="0" err="1" smtClean="0"/>
              <a:t>квартирники</a:t>
            </a:r>
            <a:r>
              <a:rPr lang="ru-RU" dirty="0" smtClean="0"/>
              <a:t> </a:t>
            </a:r>
          </a:p>
          <a:p>
            <a:r>
              <a:rPr lang="ru-RU" dirty="0" smtClean="0"/>
              <a:t>Регулярное проведение сюжетно-ролевых игр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4557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Участие в волонтёрских мероприятиях и событиях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2247" y="2001402"/>
            <a:ext cx="11135553" cy="4195481"/>
          </a:xfrm>
        </p:spPr>
        <p:txBody>
          <a:bodyPr/>
          <a:lstStyle/>
          <a:p>
            <a:r>
              <a:rPr lang="ru-RU" dirty="0"/>
              <a:t>Международный волонтерский лагерь - 2023 г. Смена II «</a:t>
            </a:r>
            <a:r>
              <a:rPr lang="ru-RU" dirty="0" err="1"/>
              <a:t>Волонтерство</a:t>
            </a:r>
            <a:r>
              <a:rPr lang="ru-RU" dirty="0"/>
              <a:t> в библиотечной деятельности</a:t>
            </a:r>
            <a:r>
              <a:rPr lang="ru-RU" dirty="0" smtClean="0"/>
              <a:t>» г. Пермь</a:t>
            </a:r>
            <a:endParaRPr lang="ru-RU" dirty="0"/>
          </a:p>
          <a:p>
            <a:r>
              <a:rPr lang="ru-RU" dirty="0"/>
              <a:t>Международный форум гражданского участия #</a:t>
            </a:r>
            <a:r>
              <a:rPr lang="ru-RU" dirty="0" smtClean="0"/>
              <a:t>МЫВМЕСТЕ г. Москва</a:t>
            </a:r>
          </a:p>
          <a:p>
            <a:r>
              <a:rPr lang="ru-RU" dirty="0"/>
              <a:t>Форум музейного </a:t>
            </a:r>
            <a:r>
              <a:rPr lang="ru-RU" dirty="0" err="1"/>
              <a:t>волонтерства</a:t>
            </a:r>
            <a:r>
              <a:rPr lang="ru-RU" dirty="0"/>
              <a:t> </a:t>
            </a:r>
            <a:r>
              <a:rPr lang="ru-RU" dirty="0" smtClean="0"/>
              <a:t>«Культурный вектор» г. Омск</a:t>
            </a:r>
          </a:p>
          <a:p>
            <a:r>
              <a:rPr lang="ru-RU" dirty="0" smtClean="0"/>
              <a:t>«Школы волонтеров культуры» г. Омск</a:t>
            </a:r>
          </a:p>
          <a:p>
            <a:r>
              <a:rPr lang="ru-RU" dirty="0" smtClean="0"/>
              <a:t>I </a:t>
            </a:r>
            <a:r>
              <a:rPr lang="ru-RU" dirty="0"/>
              <a:t>Международной волонтерской </a:t>
            </a:r>
            <a:r>
              <a:rPr lang="ru-RU" dirty="0" err="1"/>
              <a:t>неконференции</a:t>
            </a:r>
            <a:r>
              <a:rPr lang="ru-RU" dirty="0"/>
              <a:t> «Могу? Помогу! Молодежь в сфере культуры</a:t>
            </a:r>
            <a:r>
              <a:rPr lang="ru-RU" dirty="0" smtClean="0"/>
              <a:t>» г. Новосибирск </a:t>
            </a:r>
          </a:p>
          <a:p>
            <a:r>
              <a:rPr lang="ru-RU" dirty="0"/>
              <a:t>Межрегиональный молодежный волонтерский конкурс фотографий «Почему я помогаю</a:t>
            </a:r>
            <a:r>
              <a:rPr lang="ru-RU" dirty="0" smtClean="0"/>
              <a:t>» г. Новосибирск</a:t>
            </a:r>
            <a:endParaRPr lang="ru-RU" dirty="0"/>
          </a:p>
          <a:p>
            <a:endParaRPr lang="ru-RU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4687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4143824" cy="2138060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8"/>
          <a:stretch/>
        </p:blipFill>
        <p:spPr>
          <a:xfrm>
            <a:off x="583095" y="452717"/>
            <a:ext cx="3972001" cy="640528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123" y="452718"/>
            <a:ext cx="4803960" cy="64052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944" y="452717"/>
            <a:ext cx="4803962" cy="640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021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28" y="1421573"/>
            <a:ext cx="6591816" cy="4943862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079" y="584445"/>
            <a:ext cx="4185634" cy="5949435"/>
          </a:xfrm>
        </p:spPr>
      </p:pic>
    </p:spTree>
    <p:extLst>
      <p:ext uri="{BB962C8B-B14F-4D97-AF65-F5344CB8AC3E}">
        <p14:creationId xmlns:p14="http://schemas.microsoft.com/office/powerpoint/2010/main" val="846386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54" y="0"/>
            <a:ext cx="4348089" cy="326106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458" y="7234"/>
            <a:ext cx="2445801" cy="32610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404" y="3617"/>
            <a:ext cx="2445801" cy="32610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42659" y="3512170"/>
            <a:ext cx="3901466" cy="260097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375" y="2956534"/>
            <a:ext cx="5565659" cy="371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0004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176212"/>
            <a:ext cx="4850154" cy="323501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494" y="176212"/>
            <a:ext cx="4850155" cy="32350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05" y="3521122"/>
            <a:ext cx="4772167" cy="31969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494" y="3478451"/>
            <a:ext cx="1822303" cy="32396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624" y="3478451"/>
            <a:ext cx="1822303" cy="32396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754" y="3521122"/>
            <a:ext cx="2302432" cy="306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0181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76056" y="584625"/>
            <a:ext cx="6658578" cy="1400530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4" name="AutoShape 2" descr="https://pbs.twimg.com/media/EncbK_dW4AE7l6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pbs.twimg.com/media/EncbK_dW4AE7l6u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pbs.twimg.com/media/EncbK_dW4AE7l6u.jpg"/>
          <p:cNvSpPr>
            <a:spLocks noChangeAspect="1" noChangeArrowheads="1"/>
          </p:cNvSpPr>
          <p:nvPr/>
        </p:nvSpPr>
        <p:spPr bwMode="auto">
          <a:xfrm>
            <a:off x="2352236" y="1985155"/>
            <a:ext cx="179711" cy="17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028" y="1664311"/>
            <a:ext cx="6100846" cy="457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5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195990"/>
            <a:ext cx="8534400" cy="150706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Омская государственная областная научная библиотека имени А. С. Пушкина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2326080"/>
            <a:ext cx="8947150" cy="3921834"/>
          </a:xfrm>
        </p:spPr>
      </p:pic>
    </p:spTree>
    <p:extLst>
      <p:ext uri="{BB962C8B-B14F-4D97-AF65-F5344CB8AC3E}">
        <p14:creationId xmlns:p14="http://schemas.microsoft.com/office/powerpoint/2010/main" val="4025387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67"/>
          <a:stretch/>
        </p:blipFill>
        <p:spPr>
          <a:xfrm>
            <a:off x="152824" y="158366"/>
            <a:ext cx="1948931" cy="55579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552" y="158366"/>
            <a:ext cx="9468171" cy="58598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24" y="5354984"/>
            <a:ext cx="6384453" cy="13265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9702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0715" y="340846"/>
            <a:ext cx="8534400" cy="1507067"/>
          </a:xfrm>
        </p:spPr>
        <p:txBody>
          <a:bodyPr/>
          <a:lstStyle/>
          <a:p>
            <a:r>
              <a:rPr lang="ru-RU" dirty="0" smtClean="0"/>
              <a:t>Направление работы волонтёров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3768" y="2025758"/>
            <a:ext cx="8250673" cy="4195481"/>
          </a:xfrm>
        </p:spPr>
        <p:txBody>
          <a:bodyPr/>
          <a:lstStyle/>
          <a:p>
            <a:r>
              <a:rPr lang="ru-RU" dirty="0" smtClean="0"/>
              <a:t>Работа с фондом (</a:t>
            </a:r>
            <a:r>
              <a:rPr lang="ru-RU" dirty="0" err="1" smtClean="0"/>
              <a:t>обеспыливание</a:t>
            </a:r>
            <a:r>
              <a:rPr lang="ru-RU" dirty="0" smtClean="0"/>
              <a:t>, сверка, расстановка, перенос)</a:t>
            </a:r>
          </a:p>
          <a:p>
            <a:r>
              <a:rPr lang="ru-RU" dirty="0" smtClean="0"/>
              <a:t>Проект «</a:t>
            </a:r>
            <a:r>
              <a:rPr lang="ru-RU" dirty="0" err="1" smtClean="0"/>
              <a:t>ЛитКлип</a:t>
            </a:r>
            <a:r>
              <a:rPr lang="ru-RU" dirty="0" smtClean="0"/>
              <a:t>» создание литературных клипов для социальных сетей </a:t>
            </a:r>
          </a:p>
          <a:p>
            <a:r>
              <a:rPr lang="ru-RU" dirty="0" smtClean="0"/>
              <a:t>Проект «Игровая Мастерская» создание настольных и сюжетно-ролевых игр</a:t>
            </a:r>
          </a:p>
          <a:p>
            <a:r>
              <a:rPr lang="ru-RU" dirty="0" smtClean="0"/>
              <a:t>Участие волонтёров в масштабных библиотечных акциях в качестве ведущих, ассистентов, фотографов, видеографов и т.д.</a:t>
            </a:r>
          </a:p>
          <a:p>
            <a:r>
              <a:rPr lang="ru-RU" dirty="0" smtClean="0"/>
              <a:t>Участие в методической работе студентов библиотекарей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2898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с фондом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95" y="1345349"/>
            <a:ext cx="4364983" cy="2911410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95" y="3694113"/>
            <a:ext cx="4390030" cy="29281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378" y="1345350"/>
            <a:ext cx="2968245" cy="527688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622" y="1345349"/>
            <a:ext cx="3957661" cy="527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391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37628" y="760139"/>
            <a:ext cx="5930905" cy="4195481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Волонтёры монтируют клипы для социальной сети «</a:t>
            </a:r>
            <a:r>
              <a:rPr lang="ru-RU" dirty="0" err="1" smtClean="0"/>
              <a:t>ВКонтакте</a:t>
            </a:r>
            <a:r>
              <a:rPr lang="ru-RU" dirty="0" smtClean="0"/>
              <a:t>» на литературную тематику. Так мы стараемся популяризировать чтение.</a:t>
            </a:r>
          </a:p>
          <a:p>
            <a:r>
              <a:rPr lang="ru-RU" dirty="0" smtClean="0"/>
              <a:t>Сценарист</a:t>
            </a:r>
          </a:p>
          <a:p>
            <a:r>
              <a:rPr lang="ru-RU" dirty="0" smtClean="0"/>
              <a:t>Редактор</a:t>
            </a:r>
          </a:p>
          <a:p>
            <a:r>
              <a:rPr lang="ru-RU" dirty="0" smtClean="0"/>
              <a:t>Монтажёр</a:t>
            </a:r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71511" y="0"/>
            <a:ext cx="4891089" cy="927349"/>
          </a:xfrm>
        </p:spPr>
        <p:txBody>
          <a:bodyPr/>
          <a:lstStyle/>
          <a:p>
            <a:r>
              <a:rPr lang="ru-RU" dirty="0"/>
              <a:t>Проект «</a:t>
            </a:r>
            <a:r>
              <a:rPr lang="ru-RU" dirty="0" err="1"/>
              <a:t>ЛитКлип</a:t>
            </a:r>
            <a:r>
              <a:rPr lang="ru-RU" dirty="0"/>
              <a:t>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305" y="646620"/>
            <a:ext cx="3809545" cy="28571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65" y="3521981"/>
            <a:ext cx="3892885" cy="29196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551" y="2445061"/>
            <a:ext cx="2971801" cy="39624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1" b="18088"/>
          <a:stretch/>
        </p:blipFill>
        <p:spPr>
          <a:xfrm>
            <a:off x="4221772" y="3515319"/>
            <a:ext cx="4773779" cy="291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280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1009269" cy="1400530"/>
          </a:xfrm>
        </p:spPr>
        <p:txBody>
          <a:bodyPr/>
          <a:lstStyle/>
          <a:p>
            <a:r>
              <a:rPr lang="ru-RU" dirty="0" smtClean="0"/>
              <a:t>Ссылки на клипы в ВК:</a:t>
            </a:r>
            <a:br>
              <a:rPr lang="ru-RU" dirty="0" smtClean="0"/>
            </a:b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vk.com/clip-31453142_456239664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vk.com/clip-31453142_456239666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vk.com/clip-31453142_456239671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vk.com/video-31453142_456239681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625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Проект «Игровая Мастерская»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0605" y="1152983"/>
            <a:ext cx="6539861" cy="482914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Волонтёры разрабатывают настольную краеведческую игру «Золото Колчака». Чтобы познакомить читателей с историей родного города. Так же мы создаем серию сюжетно-ролевых игр по истории города и литературе.</a:t>
            </a:r>
          </a:p>
          <a:p>
            <a:r>
              <a:rPr lang="ru-RU" dirty="0" smtClean="0"/>
              <a:t>Разработчик </a:t>
            </a:r>
          </a:p>
          <a:p>
            <a:r>
              <a:rPr lang="ru-RU" dirty="0" smtClean="0"/>
              <a:t>Сценарист</a:t>
            </a:r>
          </a:p>
          <a:p>
            <a:r>
              <a:rPr lang="ru-RU" dirty="0" smtClean="0"/>
              <a:t>Графический дизайнер</a:t>
            </a:r>
          </a:p>
          <a:p>
            <a:r>
              <a:rPr lang="ru-RU" dirty="0" smtClean="0"/>
              <a:t>Актеры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408" y="4238171"/>
            <a:ext cx="2444223" cy="24442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7" b="25124"/>
          <a:stretch/>
        </p:blipFill>
        <p:spPr>
          <a:xfrm>
            <a:off x="7372046" y="1424459"/>
            <a:ext cx="4410636" cy="19250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7" t="1943" r="4463" b="11586"/>
          <a:stretch/>
        </p:blipFill>
        <p:spPr>
          <a:xfrm>
            <a:off x="7768030" y="3948559"/>
            <a:ext cx="4047149" cy="27338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211" y="3508341"/>
            <a:ext cx="2247947" cy="317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147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Библионочь-2023 и Ночь искусств</a:t>
            </a:r>
            <a:endParaRPr lang="ru-RU" dirty="0"/>
          </a:p>
        </p:txBody>
      </p:sp>
      <p:pic>
        <p:nvPicPr>
          <p:cNvPr id="4" name="IMG_155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87361" y="4190991"/>
            <a:ext cx="4350838" cy="23808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361" y="1152983"/>
            <a:ext cx="4350838" cy="2901975"/>
          </a:xfrm>
          <a:prstGeom prst="rect">
            <a:avLst/>
          </a:prstGeom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758406" y="1635823"/>
            <a:ext cx="3797552" cy="3930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ru-RU" dirty="0" smtClean="0"/>
              <a:t>Фотографы</a:t>
            </a:r>
          </a:p>
          <a:p>
            <a:r>
              <a:rPr lang="ru-RU" dirty="0" smtClean="0"/>
              <a:t>Видеографы</a:t>
            </a:r>
          </a:p>
          <a:p>
            <a:r>
              <a:rPr lang="ru-RU" dirty="0" smtClean="0"/>
              <a:t>Ведущие мастер-классов</a:t>
            </a:r>
          </a:p>
          <a:p>
            <a:r>
              <a:rPr lang="ru-RU" dirty="0" smtClean="0"/>
              <a:t>Ассистенты мероприятий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6863" y="1759041"/>
            <a:ext cx="2603218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23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834</TotalTime>
  <Words>303</Words>
  <Application>Microsoft Office PowerPoint</Application>
  <PresentationFormat>Широкоэкранный</PresentationFormat>
  <Paragraphs>44</Paragraphs>
  <Slides>17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Century Gothic</vt:lpstr>
      <vt:lpstr>Wingdings 3</vt:lpstr>
      <vt:lpstr>Ион</vt:lpstr>
      <vt:lpstr>Волонтёрское сообщество Омской пушкинки</vt:lpstr>
      <vt:lpstr>Омская государственная областная научная библиотека имени А. С. Пушкина</vt:lpstr>
      <vt:lpstr>Презентация PowerPoint</vt:lpstr>
      <vt:lpstr>Направление работы волонтёров</vt:lpstr>
      <vt:lpstr>Работа с фондом</vt:lpstr>
      <vt:lpstr>Проект «ЛитКлип»</vt:lpstr>
      <vt:lpstr>Ссылки на клипы в ВК: https://vk.com/clip-31453142_456239664 https://vk.com/clip-31453142_456239666 https://vk.com/clip-31453142_456239671 https://vk.com/video-31453142_456239681   </vt:lpstr>
      <vt:lpstr>Проект «Игровая Мастерская» </vt:lpstr>
      <vt:lpstr>Библионочь-2023 и Ночь искусств</vt:lpstr>
      <vt:lpstr>Методическая работа</vt:lpstr>
      <vt:lpstr>Новые проекты на 2024-2025 гг.</vt:lpstr>
      <vt:lpstr>Участие в волонтёрских мероприятиях и событиях 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Опыт работы библиотек России по волонтерской деятельности</dc:title>
  <dc:creator>user</dc:creator>
  <cp:lastModifiedBy>user</cp:lastModifiedBy>
  <cp:revision>36</cp:revision>
  <dcterms:created xsi:type="dcterms:W3CDTF">2023-11-21T08:35:00Z</dcterms:created>
  <dcterms:modified xsi:type="dcterms:W3CDTF">2024-05-15T10:22:46Z</dcterms:modified>
</cp:coreProperties>
</file>