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63" r:id="rId6"/>
    <p:sldId id="264" r:id="rId7"/>
    <p:sldId id="266" r:id="rId8"/>
    <p:sldId id="268" r:id="rId9"/>
    <p:sldId id="258" r:id="rId10"/>
  </p:sldIdLst>
  <p:sldSz cx="10691813" cy="7559675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78A0588-A916-45DE-8BC9-E7DFEBA7057D}">
          <p14:sldIdLst>
            <p14:sldId id="256"/>
            <p14:sldId id="259"/>
            <p14:sldId id="261"/>
            <p14:sldId id="260"/>
            <p14:sldId id="263"/>
            <p14:sldId id="264"/>
            <p14:sldId id="266"/>
            <p14:sldId id="268"/>
          </p14:sldIdLst>
        </p14:section>
        <p14:section name="Раздел без заголовка" id="{C3011AC5-3CCE-4021-B8E5-20E8915CFE3B}">
          <p14:sldIdLst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1182" y="51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64AD-E225-4F50-BD17-8B6831AE0E4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7F8D-ED22-4642-84FF-CD68F365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4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64AD-E225-4F50-BD17-8B6831AE0E4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7F8D-ED22-4642-84FF-CD68F365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1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64AD-E225-4F50-BD17-8B6831AE0E4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7F8D-ED22-4642-84FF-CD68F365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8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64AD-E225-4F50-BD17-8B6831AE0E4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7F8D-ED22-4642-84FF-CD68F365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4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64AD-E225-4F50-BD17-8B6831AE0E4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7F8D-ED22-4642-84FF-CD68F365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5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64AD-E225-4F50-BD17-8B6831AE0E4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7F8D-ED22-4642-84FF-CD68F365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64AD-E225-4F50-BD17-8B6831AE0E4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7F8D-ED22-4642-84FF-CD68F365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64AD-E225-4F50-BD17-8B6831AE0E4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7F8D-ED22-4642-84FF-CD68F365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3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64AD-E225-4F50-BD17-8B6831AE0E4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7F8D-ED22-4642-84FF-CD68F365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14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64AD-E225-4F50-BD17-8B6831AE0E4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7F8D-ED22-4642-84FF-CD68F365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0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64AD-E225-4F50-BD17-8B6831AE0E4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57F8D-ED22-4642-84FF-CD68F365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464AD-E225-4F50-BD17-8B6831AE0E4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57F8D-ED22-4642-84FF-CD68F365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1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01328" y="1237197"/>
            <a:ext cx="8497019" cy="3783377"/>
          </a:xfrm>
        </p:spPr>
        <p:txBody>
          <a:bodyPr>
            <a:normAutofit/>
          </a:bodyPr>
          <a:lstStyle/>
          <a:p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МУНИЦИПАЛЬНЫЙ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ПРОЕКТ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/>
            </a:r>
            <a:b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«БОДРЫЙ ВЫХОДНОЙ»</a:t>
            </a:r>
          </a:p>
        </p:txBody>
      </p:sp>
    </p:spTree>
    <p:extLst>
      <p:ext uri="{BB962C8B-B14F-4D97-AF65-F5344CB8AC3E}">
        <p14:creationId xmlns:p14="http://schemas.microsoft.com/office/powerpoint/2010/main" val="5774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18581" y="402484"/>
            <a:ext cx="7938170" cy="1461188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ЦЕЛЬ ПРОЕКТА: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20399" y="2029667"/>
            <a:ext cx="8279542" cy="4796544"/>
          </a:xfrm>
        </p:spPr>
        <p:txBody>
          <a:bodyPr/>
          <a:lstStyle/>
          <a:p>
            <a:r>
              <a:rPr lang="ru-RU" dirty="0" smtClean="0"/>
              <a:t>ФОРМИРОВАНИЕ У НАСЕЛЕНИЯ ЗАТО ВИДЯЕВО ОСОЗНАННОГО ОТНОШЕНИЯ К СВОЕМУ ЗДОРОВЬЮ И ФИЗИЧЕСКОЙ КУЛЬТУРЕ, СОХРАНЕНИЕ И УКРЕПЛЕНИЕ ЗДОРОВЬЯ У ДЕТЕЙ И ВЗРОСЛЫХ В ПРОЦЕССЕ АКТИВНОГО ДОСУГА В ВОСКРЕСНЫЙ ДЕНЬ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4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351" y="402484"/>
            <a:ext cx="7782894" cy="1461188"/>
          </a:xfrm>
        </p:spPr>
        <p:txBody>
          <a:bodyPr/>
          <a:lstStyle/>
          <a:p>
            <a:r>
              <a:rPr lang="ru-RU" b="1" dirty="0" smtClean="0"/>
              <a:t>ЗАДАЧИ ПРОЕКТА: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7977" y="2012414"/>
            <a:ext cx="7808774" cy="4796544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ФОРМИРОВАНИЕ У ЖИТЕЛЕЙ ЗАТО ВИДЯЕВО КУЛЬТУРЫ ЗДОРОВОГО ОБРАЗА ЖИЗНИ</a:t>
            </a:r>
          </a:p>
          <a:p>
            <a:r>
              <a:rPr lang="ru-RU" sz="2400" b="1" dirty="0" smtClean="0"/>
              <a:t>ОРГАНИЗАЦИЯ ПЛОЩАДОК ДЛЯ ОРГАНИЗОВАННОЙ ЗАНЯТОСТИ НАСЕЛЕНИЯ ДОСТУПНЫМИ ВИДАМИ ФИЗИЧЕСКОЙ АКТИВНОСТИ</a:t>
            </a:r>
          </a:p>
          <a:p>
            <a:r>
              <a:rPr lang="ru-RU" sz="2400" b="1" dirty="0" smtClean="0"/>
              <a:t>ОБЕСПЕЧЕНИЕ КАЧЕСТВЕННЫХ УСЛОВИЙ ДЛЯ ОРГАНИЗАЦИИ И ПРОВЕДЕНИЯ АКТИВНОГО ОТДЫХА НАСЕЛЕНИЯ В ВЫХОДНОЙ ДЕНЬ</a:t>
            </a:r>
          </a:p>
          <a:p>
            <a:r>
              <a:rPr lang="ru-RU" sz="2400" b="1" dirty="0" smtClean="0"/>
              <a:t>АПРОБИРОВАТЬ НОВЫЕ ФОРМЫ РАБОТЫ АКТИВНОГО ОТДЫХА НАСЕЛЕНИЯ </a:t>
            </a:r>
            <a:r>
              <a:rPr lang="ru-RU" sz="2400" b="1" dirty="0"/>
              <a:t>З</a:t>
            </a:r>
            <a:r>
              <a:rPr lang="ru-RU" sz="2400" b="1" dirty="0" smtClean="0"/>
              <a:t>АТО ВИДЯЕВО</a:t>
            </a:r>
          </a:p>
          <a:p>
            <a:r>
              <a:rPr lang="ru-RU" sz="2400" b="1" dirty="0" smtClean="0"/>
              <a:t>ПРИВЛЕЧЕНИЕ БОЛЬШЕГО КОЛИЧЕСТВА ДЕТЕЙ И ВЗРОСЛЫХ К ЗАНЯТИЯМ ФИЗИЧЕСКОЙ КУЛЬТУРОЙ И СПОРТОМ В ВЫХОДНОЙ ДЕНЬ</a:t>
            </a:r>
          </a:p>
          <a:p>
            <a:r>
              <a:rPr lang="ru-RU" sz="2400" b="1" dirty="0" smtClean="0"/>
              <a:t>ПРИВЛЕЧЕНИЕ К ОРГАНИЗАЦИИ МЕРОПРИЯТИЙ ВОЛОНТЕРОВ ЗАТО ВИДЯЕВО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08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18581" y="402484"/>
            <a:ext cx="7939563" cy="1461188"/>
          </a:xfrm>
        </p:spPr>
        <p:txBody>
          <a:bodyPr/>
          <a:lstStyle/>
          <a:p>
            <a:r>
              <a:rPr lang="ru-RU" b="1" smtClean="0"/>
              <a:t>ОСНОВНЫЕ ЭТАПЫ ПРОЕКТА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027208" y="1853171"/>
            <a:ext cx="3674852" cy="908210"/>
          </a:xfrm>
        </p:spPr>
        <p:txBody>
          <a:bodyPr/>
          <a:lstStyle/>
          <a:p>
            <a:r>
              <a:rPr lang="ru-RU" sz="2800" smtClean="0"/>
              <a:t>СРОКИ РЕАЛИЗАЦИИ ПРОЕКТА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2027208" y="2761381"/>
            <a:ext cx="3674852" cy="4061576"/>
          </a:xfrm>
        </p:spPr>
        <p:txBody>
          <a:bodyPr/>
          <a:lstStyle/>
          <a:p>
            <a:r>
              <a:rPr lang="ru-RU" dirty="0" smtClean="0"/>
              <a:t>С 01 .01. 2023 Г.</a:t>
            </a:r>
          </a:p>
          <a:p>
            <a:pPr marL="0" indent="0">
              <a:buNone/>
            </a:pPr>
            <a:r>
              <a:rPr lang="ru-RU" dirty="0" smtClean="0"/>
              <a:t>ПО 31 .12. </a:t>
            </a:r>
            <a:r>
              <a:rPr lang="ru-RU" dirty="0" smtClean="0"/>
              <a:t>2024 </a:t>
            </a:r>
            <a:r>
              <a:rPr lang="ru-RU" dirty="0" smtClean="0"/>
              <a:t>Г.</a:t>
            </a:r>
          </a:p>
          <a:p>
            <a:r>
              <a:rPr lang="ru-RU" dirty="0" smtClean="0"/>
              <a:t>ПРОЕКТ ИМЕЕТ НАЦЕЛЕННОСТЬ НА ДОЛГОСРОЧНУЮ ПЕРСПЕКТИВУ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167887" y="1853171"/>
            <a:ext cx="3790257" cy="908210"/>
          </a:xfrm>
        </p:spPr>
        <p:txBody>
          <a:bodyPr/>
          <a:lstStyle/>
          <a:p>
            <a:r>
              <a:rPr lang="ru-RU" smtClean="0"/>
              <a:t>МЕСТО И ВРЕМЯ ПРОВЕДЕНИЯ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159260" y="2786331"/>
            <a:ext cx="3798884" cy="4036625"/>
          </a:xfrm>
        </p:spPr>
        <p:txBody>
          <a:bodyPr/>
          <a:lstStyle/>
          <a:p>
            <a:r>
              <a:rPr lang="ru-RU" smtClean="0"/>
              <a:t>ТЕРРИТОРИЯ ЗАТО ВИДЯЕВО</a:t>
            </a:r>
          </a:p>
          <a:p>
            <a:r>
              <a:rPr lang="ru-RU" smtClean="0"/>
              <a:t>ЕЖЕНЕДЕЛЬНО, КАЖДОЕ ВОСКРЕСЕНЬЕ</a:t>
            </a:r>
          </a:p>
          <a:p>
            <a:r>
              <a:rPr lang="ru-RU" smtClean="0"/>
              <a:t>С 12:00 ЧАСОВ </a:t>
            </a:r>
          </a:p>
          <a:p>
            <a:pPr marL="0" indent="0">
              <a:buNone/>
            </a:pPr>
            <a:r>
              <a:rPr lang="ru-RU" smtClean="0"/>
              <a:t>   ДО 13:00 ЧАСОВ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5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713" y="402484"/>
            <a:ext cx="7895038" cy="1461188"/>
          </a:xfrm>
        </p:spPr>
        <p:txBody>
          <a:bodyPr/>
          <a:lstStyle/>
          <a:p>
            <a:pPr algn="ctr"/>
            <a:r>
              <a:rPr lang="ru-RU" b="1" dirty="0" smtClean="0"/>
              <a:t>УЧАСТНИКИ ПРОЕКТА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00068" y="1768416"/>
            <a:ext cx="6504317" cy="16289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/>
              <a:t>ОТВЕТСТВЕННЫЙ</a:t>
            </a:r>
            <a:r>
              <a:rPr lang="ru-RU" dirty="0" smtClean="0"/>
              <a:t> за реализацию:</a:t>
            </a:r>
          </a:p>
          <a:p>
            <a:r>
              <a:rPr lang="ru-RU" dirty="0" smtClean="0"/>
              <a:t>МБУ ДО ЗАТО Видяево ЦДО «Олимп</a:t>
            </a:r>
            <a:r>
              <a:rPr lang="ru-RU" dirty="0" smtClean="0"/>
              <a:t>»</a:t>
            </a:r>
          </a:p>
          <a:p>
            <a:r>
              <a:rPr lang="ru-RU" dirty="0"/>
              <a:t>ВОЛОНТЕРЫ ЗАТО ВИДЯЕВО</a:t>
            </a:r>
          </a:p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00068" y="3535391"/>
            <a:ext cx="6504317" cy="19337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u="sng" dirty="0" smtClean="0"/>
          </a:p>
          <a:p>
            <a:r>
              <a:rPr lang="ru-RU" u="sng" dirty="0" smtClean="0"/>
              <a:t>ОРГАНИЗАТОРЫ:</a:t>
            </a:r>
          </a:p>
          <a:p>
            <a:r>
              <a:rPr lang="ru-RU" dirty="0" smtClean="0"/>
              <a:t>МБОУ ЗАТО Видяево «СОШ №1»</a:t>
            </a:r>
          </a:p>
          <a:p>
            <a:r>
              <a:rPr lang="ru-RU" dirty="0" smtClean="0"/>
              <a:t>МБОУ ЗАТО Видяево «Детский сад №1 «Солнышко»»</a:t>
            </a:r>
          </a:p>
          <a:p>
            <a:r>
              <a:rPr lang="ru-RU" dirty="0" smtClean="0"/>
              <a:t>МБОУ ЗАТО Видяево «Детский сад №2 «Ёлочка»» </a:t>
            </a:r>
          </a:p>
          <a:p>
            <a:r>
              <a:rPr lang="ru-RU" dirty="0"/>
              <a:t>МБУ ДО ЗАТО Видяево ЦДО «Олимп»</a:t>
            </a:r>
          </a:p>
          <a:p>
            <a:r>
              <a:rPr lang="ru-RU" dirty="0" smtClean="0"/>
              <a:t>МБУ </a:t>
            </a:r>
            <a:r>
              <a:rPr lang="ru-RU" dirty="0"/>
              <a:t>МБУК </a:t>
            </a:r>
            <a:r>
              <a:rPr lang="ru-RU" dirty="0" smtClean="0"/>
              <a:t>«ЦКД» </a:t>
            </a:r>
            <a:r>
              <a:rPr lang="ru-RU" dirty="0"/>
              <a:t>ЗАТО </a:t>
            </a:r>
            <a:r>
              <a:rPr lang="ru-RU" dirty="0" smtClean="0"/>
              <a:t>Видяево</a:t>
            </a:r>
          </a:p>
          <a:p>
            <a:r>
              <a:rPr lang="ru-RU" dirty="0" smtClean="0"/>
              <a:t>ВОЛОНТЕРЫ ЗАТО ВИДЯЕВО</a:t>
            </a:r>
          </a:p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00068" y="5607170"/>
            <a:ext cx="6504317" cy="15096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/>
              <a:t>ПРИВЛЕКАЕМЫ</a:t>
            </a:r>
            <a:r>
              <a:rPr lang="ru-RU" dirty="0" smtClean="0"/>
              <a:t>Е учреждения к организации мероприятий:</a:t>
            </a:r>
            <a:endParaRPr lang="ru-RU" dirty="0"/>
          </a:p>
          <a:p>
            <a:r>
              <a:rPr lang="ru-RU" dirty="0" smtClean="0"/>
              <a:t>МБУ «УМС (служба заказчика» ЗАТО Видяево</a:t>
            </a:r>
          </a:p>
          <a:p>
            <a:r>
              <a:rPr lang="ru-RU" dirty="0" smtClean="0"/>
              <a:t>МКУ «АСС» ЗАТО Видяево</a:t>
            </a:r>
          </a:p>
          <a:p>
            <a:r>
              <a:rPr lang="ru-RU" dirty="0" smtClean="0"/>
              <a:t>МКУ «Центр МИТО» ЗАТО Видяево</a:t>
            </a:r>
          </a:p>
          <a:p>
            <a:r>
              <a:rPr lang="ru-RU" dirty="0" smtClean="0"/>
              <a:t>Редакция газеты «Вестник </a:t>
            </a:r>
            <a:r>
              <a:rPr lang="ru-RU" dirty="0" err="1" smtClean="0"/>
              <a:t>Видяево</a:t>
            </a:r>
            <a:r>
              <a:rPr lang="ru-RU" dirty="0" smtClean="0"/>
              <a:t>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73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027208" y="1853171"/>
            <a:ext cx="3674852" cy="908210"/>
          </a:xfrm>
        </p:spPr>
        <p:txBody>
          <a:bodyPr/>
          <a:lstStyle/>
          <a:p>
            <a:r>
              <a:rPr lang="ru-RU" sz="2800" dirty="0" smtClean="0"/>
              <a:t>МАТЕРИАЛЬНО-ТЕХНИЧЕСКАЯ БАЗА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2027208" y="2761381"/>
            <a:ext cx="3674852" cy="4061576"/>
          </a:xfrm>
        </p:spPr>
        <p:txBody>
          <a:bodyPr/>
          <a:lstStyle/>
          <a:p>
            <a:r>
              <a:rPr lang="ru-RU" dirty="0" smtClean="0"/>
              <a:t>ИНВЕНТАРЬ И ОБОРУДОВАНИЕ  УЧРЕЖДЕНИЙ ОРГАНИЗАТОРОВ</a:t>
            </a:r>
          </a:p>
          <a:p>
            <a:r>
              <a:rPr lang="ru-RU" i="1" dirty="0" smtClean="0"/>
              <a:t>В ПРОЕКТЕ ПРИОБРЕТЕНИЕ ДОПОЛНИТЕЛЬНОГО ОБОРУДОВАНИЯ И ИНВЕНТАРЯ</a:t>
            </a:r>
            <a:endParaRPr lang="ru-RU" i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167887" y="1853171"/>
            <a:ext cx="3790257" cy="908210"/>
          </a:xfrm>
        </p:spPr>
        <p:txBody>
          <a:bodyPr/>
          <a:lstStyle/>
          <a:p>
            <a:r>
              <a:rPr lang="ru-RU" dirty="0" smtClean="0"/>
              <a:t>ИНФОРМАЦИОННОЕ ОБЕСПЕЧЕНИЕ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159260" y="2786331"/>
            <a:ext cx="3798884" cy="4036625"/>
          </a:xfrm>
        </p:spPr>
        <p:txBody>
          <a:bodyPr/>
          <a:lstStyle/>
          <a:p>
            <a:r>
              <a:rPr lang="ru-RU" dirty="0" smtClean="0"/>
              <a:t>ОФИЦИАЛЬНОЕ СМИ</a:t>
            </a:r>
          </a:p>
          <a:p>
            <a:r>
              <a:rPr lang="ru-RU" dirty="0" smtClean="0"/>
              <a:t>САЙТЫ </a:t>
            </a:r>
            <a:r>
              <a:rPr lang="ru-RU" dirty="0" smtClean="0"/>
              <a:t>УЧРЕЖДЕНИЙ ОРГАНИЗАТОРОВ</a:t>
            </a:r>
          </a:p>
          <a:p>
            <a:r>
              <a:rPr lang="ru-RU" dirty="0" smtClean="0"/>
              <a:t>СОЦСЕТИ И РОДИТЕЛЬСКИЕ ГРУППЫ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52158" y="681487"/>
            <a:ext cx="5736566" cy="7246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ОСНАЩЕНИЕ ПРОЕКТА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7977" y="402484"/>
            <a:ext cx="7808774" cy="1461188"/>
          </a:xfrm>
        </p:spPr>
        <p:txBody>
          <a:bodyPr/>
          <a:lstStyle/>
          <a:p>
            <a:r>
              <a:rPr lang="ru-RU" b="1" dirty="0"/>
              <a:t>ОЖИДАЕМЫЙ РЕЗУЛЬТАТ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47977" y="2012414"/>
            <a:ext cx="7808774" cy="4796544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ВОВЛЕЧЕННОСТЬ ДЕТЕЙ </a:t>
            </a:r>
            <a:r>
              <a:rPr lang="ru-RU" sz="3200" dirty="0"/>
              <a:t>И ВЗРОСЛЫХ В </a:t>
            </a:r>
            <a:r>
              <a:rPr lang="ru-RU" sz="3200" dirty="0" smtClean="0"/>
              <a:t>СИСТЕМАТИЧЕСКИЕ МЕРОПРИЯТИЯ ПРОЕКТА НЕ </a:t>
            </a:r>
            <a:r>
              <a:rPr lang="ru-RU" sz="3200" dirty="0"/>
              <a:t>НИЖЕ </a:t>
            </a:r>
            <a:r>
              <a:rPr lang="ru-RU" sz="3200" dirty="0" smtClean="0"/>
              <a:t>50</a:t>
            </a:r>
            <a:r>
              <a:rPr lang="ru-RU" sz="3200" dirty="0"/>
              <a:t>%</a:t>
            </a:r>
          </a:p>
          <a:p>
            <a:r>
              <a:rPr lang="ru-RU" sz="3200" dirty="0"/>
              <a:t>СФОРМИРОВАННОСТЬ У УЧАСТНИКОВ ПРОЕКТА ПОЛОЖИТЕЛЬНОГО ОТНОШЕНИЯ К ЗОЖ – 100%</a:t>
            </a:r>
          </a:p>
          <a:p>
            <a:r>
              <a:rPr lang="ru-RU" sz="3200" dirty="0"/>
              <a:t>СНИЖЕНИЕ РИСКА ВОВЛЕЧЕНИЯ ДЕТЕЙ И МОЛОДЕЖИ В «ОПАСНЫЕ» ЗАПРЕЩЕННЫЕ СООБЩЕСТВА</a:t>
            </a:r>
          </a:p>
          <a:p>
            <a:r>
              <a:rPr lang="ru-RU" sz="3200" dirty="0"/>
              <a:t>СНИЖЕНИЕ ПРОЦЕНТОВ ЧИСЛА ЗАБОЛЕВАНИЙ ДЕТЕЙ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4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7977" y="402484"/>
            <a:ext cx="7808774" cy="1461188"/>
          </a:xfrm>
        </p:spPr>
        <p:txBody>
          <a:bodyPr/>
          <a:lstStyle/>
          <a:p>
            <a:pPr algn="ctr"/>
            <a:r>
              <a:rPr lang="ru-RU" b="1" dirty="0" smtClean="0"/>
              <a:t>ОЦЕНКА ПРОЕКТА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47977" y="2012414"/>
            <a:ext cx="7808774" cy="47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/>
              <a:t>ОЦЕНКА ПРОЕКТА ПРОВОДИТСЯ МЕТОДОМ СОЦИОЛОГИЧЕСКОГО ОПРОСА (АНКЕТИРОВАНИЕ)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512" y="1219944"/>
            <a:ext cx="9088041" cy="2631887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330</Words>
  <Application>Microsoft Office PowerPoint</Application>
  <PresentationFormat>Произвольный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МУНИЦИПАЛЬНЫЙ ПРОЕКТ   «БОДРЫЙ ВЫХОДНОЙ»</vt:lpstr>
      <vt:lpstr>ЦЕЛЬ ПРОЕКТА:</vt:lpstr>
      <vt:lpstr>ЗАДАЧИ ПРОЕКТА:</vt:lpstr>
      <vt:lpstr>ОСНОВНЫЕ ЭТАПЫ ПРОЕКТА</vt:lpstr>
      <vt:lpstr>УЧАСТНИКИ ПРОЕКТА</vt:lpstr>
      <vt:lpstr>Презентация PowerPoint</vt:lpstr>
      <vt:lpstr>ОЖИДАЕМЫЙ РЕЗУЛЬТАТ</vt:lpstr>
      <vt:lpstr>ОЦЕНКА ПРОЕКТА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Mito#Prog#5</dc:creator>
  <cp:lastModifiedBy>1</cp:lastModifiedBy>
  <cp:revision>17</cp:revision>
  <cp:lastPrinted>2023-03-22T10:17:46Z</cp:lastPrinted>
  <dcterms:created xsi:type="dcterms:W3CDTF">2023-03-21T14:26:49Z</dcterms:created>
  <dcterms:modified xsi:type="dcterms:W3CDTF">2023-04-07T09:42:44Z</dcterms:modified>
</cp:coreProperties>
</file>