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28C9-A88F-40F4-A5B7-897ACAAA2AC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E14D418-1A96-4A7A-847C-02859B8B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12281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28C9-A88F-40F4-A5B7-897ACAAA2AC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14D418-1A96-4A7A-847C-02859B8B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878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28C9-A88F-40F4-A5B7-897ACAAA2AC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14D418-1A96-4A7A-847C-02859B8B0B0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907819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28C9-A88F-40F4-A5B7-897ACAAA2AC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14D418-1A96-4A7A-847C-02859B8B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10047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28C9-A88F-40F4-A5B7-897ACAAA2AC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14D418-1A96-4A7A-847C-02859B8B0B0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839203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28C9-A88F-40F4-A5B7-897ACAAA2AC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14D418-1A96-4A7A-847C-02859B8B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17240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28C9-A88F-40F4-A5B7-897ACAAA2AC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418-1A96-4A7A-847C-02859B8B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75408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28C9-A88F-40F4-A5B7-897ACAAA2AC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418-1A96-4A7A-847C-02859B8B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24620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28C9-A88F-40F4-A5B7-897ACAAA2AC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418-1A96-4A7A-847C-02859B8B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45063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28C9-A88F-40F4-A5B7-897ACAAA2AC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14D418-1A96-4A7A-847C-02859B8B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9551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28C9-A88F-40F4-A5B7-897ACAAA2AC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14D418-1A96-4A7A-847C-02859B8B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33907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28C9-A88F-40F4-A5B7-897ACAAA2AC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14D418-1A96-4A7A-847C-02859B8B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3870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28C9-A88F-40F4-A5B7-897ACAAA2AC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418-1A96-4A7A-847C-02859B8B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37182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28C9-A88F-40F4-A5B7-897ACAAA2AC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418-1A96-4A7A-847C-02859B8B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064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28C9-A88F-40F4-A5B7-897ACAAA2AC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418-1A96-4A7A-847C-02859B8B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85763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28C9-A88F-40F4-A5B7-897ACAAA2AC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14D418-1A96-4A7A-847C-02859B8B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62649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C28C9-A88F-40F4-A5B7-897ACAAA2AC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E14D418-1A96-4A7A-847C-02859B8B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8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4327" y="2514600"/>
            <a:ext cx="9836728" cy="2262781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Волонтерский отряд: </a:t>
            </a:r>
            <a:br>
              <a:rPr lang="ru-RU" sz="6600" dirty="0" smtClean="0"/>
            </a:br>
            <a:r>
              <a:rPr lang="ru-RU" sz="6600" dirty="0" smtClean="0"/>
              <a:t>«3</a:t>
            </a:r>
            <a:r>
              <a:rPr lang="en-US" sz="6600" dirty="0" smtClean="0"/>
              <a:t>D</a:t>
            </a:r>
            <a:r>
              <a:rPr lang="ru-RU" sz="6600" dirty="0" smtClean="0"/>
              <a:t>: Делай Добро Другим»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5824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Девиз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Чтобы сердце горело,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Дней своих не жалей.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Делай доброе дело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Ради счастья людей!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09406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08" y="192266"/>
            <a:ext cx="8714509" cy="6535883"/>
          </a:xfrm>
        </p:spPr>
      </p:pic>
    </p:spTree>
    <p:extLst>
      <p:ext uri="{BB962C8B-B14F-4D97-AF65-F5344CB8AC3E}">
        <p14:creationId xmlns:p14="http://schemas.microsoft.com/office/powerpoint/2010/main" val="68612220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44" y="236182"/>
            <a:ext cx="8522902" cy="6392177"/>
          </a:xfrm>
        </p:spPr>
      </p:pic>
    </p:spTree>
    <p:extLst>
      <p:ext uri="{BB962C8B-B14F-4D97-AF65-F5344CB8AC3E}">
        <p14:creationId xmlns:p14="http://schemas.microsoft.com/office/powerpoint/2010/main" val="42591140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79" y="527127"/>
            <a:ext cx="8051848" cy="6038887"/>
          </a:xfrm>
        </p:spPr>
      </p:pic>
    </p:spTree>
    <p:extLst>
      <p:ext uri="{BB962C8B-B14F-4D97-AF65-F5344CB8AC3E}">
        <p14:creationId xmlns:p14="http://schemas.microsoft.com/office/powerpoint/2010/main" val="30945535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24" y="66868"/>
            <a:ext cx="5037931" cy="6717242"/>
          </a:xfrm>
        </p:spPr>
      </p:pic>
    </p:spTree>
    <p:extLst>
      <p:ext uri="{BB962C8B-B14F-4D97-AF65-F5344CB8AC3E}">
        <p14:creationId xmlns:p14="http://schemas.microsoft.com/office/powerpoint/2010/main" val="41533467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07" y="457855"/>
            <a:ext cx="8245811" cy="6184359"/>
          </a:xfrm>
        </p:spPr>
      </p:pic>
    </p:spTree>
    <p:extLst>
      <p:ext uri="{BB962C8B-B14F-4D97-AF65-F5344CB8AC3E}">
        <p14:creationId xmlns:p14="http://schemas.microsoft.com/office/powerpoint/2010/main" val="165213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09" y="360217"/>
            <a:ext cx="4849091" cy="6465456"/>
          </a:xfrm>
        </p:spPr>
      </p:pic>
    </p:spTree>
    <p:extLst>
      <p:ext uri="{BB962C8B-B14F-4D97-AF65-F5344CB8AC3E}">
        <p14:creationId xmlns:p14="http://schemas.microsoft.com/office/powerpoint/2010/main" val="887576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</TotalTime>
  <Words>20</Words>
  <Application>Microsoft Office PowerPoint</Application>
  <PresentationFormat>Широкоэкранный</PresentationFormat>
  <Paragraphs>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Легкий дым</vt:lpstr>
      <vt:lpstr>Волонтерский отряд:  «3D: Делай Добро Другим»</vt:lpstr>
      <vt:lpstr>Девиз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отряд:  «3D: Делай Добро Другим»</dc:title>
  <dc:creator>школа №3</dc:creator>
  <cp:lastModifiedBy>школа №3</cp:lastModifiedBy>
  <cp:revision>2</cp:revision>
  <dcterms:created xsi:type="dcterms:W3CDTF">2022-09-22T11:53:01Z</dcterms:created>
  <dcterms:modified xsi:type="dcterms:W3CDTF">2022-09-22T12:08:30Z</dcterms:modified>
</cp:coreProperties>
</file>