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4" r:id="rId8"/>
    <p:sldId id="263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A5B-ECA1-4BDF-BC07-1EAD12F4AC8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44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A5B-ECA1-4BDF-BC07-1EAD12F4AC8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1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A5B-ECA1-4BDF-BC07-1EAD12F4AC8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4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A5B-ECA1-4BDF-BC07-1EAD12F4AC8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A5B-ECA1-4BDF-BC07-1EAD12F4AC8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3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A5B-ECA1-4BDF-BC07-1EAD12F4AC8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96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A5B-ECA1-4BDF-BC07-1EAD12F4AC8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2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A5B-ECA1-4BDF-BC07-1EAD12F4AC8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26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A5B-ECA1-4BDF-BC07-1EAD12F4AC8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5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A5B-ECA1-4BDF-BC07-1EAD12F4AC8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5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AA5B-ECA1-4BDF-BC07-1EAD12F4AC8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8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DAA5B-ECA1-4BDF-BC07-1EAD12F4AC8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C5CA9-CD8E-4848-95B8-9C59C69D5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79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915" y="0"/>
            <a:ext cx="9656271" cy="18457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7505" y="121749"/>
            <a:ext cx="3064495" cy="195025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1134" y="121749"/>
            <a:ext cx="8906171" cy="4434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2800" b="1" dirty="0">
                <a:solidFill>
                  <a:srgbClr val="FF0000"/>
                </a:solidFill>
              </a:rPr>
              <a:t>МУЗЕЙ ПАМЯТИ И СЛАВЫ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ВЕТЕРАНОВ БОЕВЫХ ДЕЙСТВИЙ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1922" y="513061"/>
            <a:ext cx="3776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>
                <a:solidFill>
                  <a:schemeClr val="bg1"/>
                </a:solidFill>
              </a:rPr>
              <a:t>ЗЕМЛИ КАЛУЖСКОЙ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Воспитание патриотизма – это воспитание любви к Отечеству, преданности ему, гордости за его прошлое и настоящее. Но это невозможно без создания системы по формированию интереса к истории своей страны.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335" y="3459651"/>
            <a:ext cx="1542959" cy="26330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1" y="3830419"/>
            <a:ext cx="2381250" cy="2381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72563" y="1799094"/>
            <a:ext cx="943850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Этот музей посвящён участникам и воинам-интернационалистам локальных войн и боевых конфликтов, где в фотографиях будущего музея будет проведена огромная работа по ремонту помещения, сбору материалов, экспонатов, фотографий, воспоминаний.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73" y="1340352"/>
            <a:ext cx="2694318" cy="26943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75484" y="3526929"/>
            <a:ext cx="82433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Музей - это место, где человек будет соприкасаться с историей, с уникальными экспонатами, и общаться с непосредственными участниками локальных военных конфликтов. Музей постепенно будет становиться центром как патриотического воспитания, так и одной из главных достопримечательностью города.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183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915" y="0"/>
            <a:ext cx="9656271" cy="18457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7505" y="121749"/>
            <a:ext cx="3064495" cy="195025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1134" y="121749"/>
            <a:ext cx="8906171" cy="4434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2800" b="1" dirty="0">
                <a:solidFill>
                  <a:srgbClr val="FF0000"/>
                </a:solidFill>
              </a:rPr>
              <a:t>МУЗЕЙ ПАМЯТИ И СЛАВЫ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ВЕТЕРАНОВ БОЕВЫХ ДЕЙСТВИЙ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1922" y="513061"/>
            <a:ext cx="3776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>
                <a:solidFill>
                  <a:schemeClr val="bg1"/>
                </a:solidFill>
              </a:rPr>
              <a:t>ЗЕМЛИ КАЛУЖСКОЙ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Воспитание патриотизма – это воспитание любви к Отечеству, преданности ему, гордости за его прошлое и настоящее. Но это невозможно без создания системы по формированию интереса к истории своей страны.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9185" y="1885918"/>
            <a:ext cx="9594552" cy="43304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700" b="1" dirty="0">
                <a:solidFill>
                  <a:srgbClr val="FF0000"/>
                </a:solidFill>
              </a:rPr>
              <a:t>Целью и главной задачей создания Музея Воинской Славы Земли Калужской является</a:t>
            </a:r>
            <a:r>
              <a:rPr lang="en-US" sz="1700" b="1" dirty="0">
                <a:solidFill>
                  <a:srgbClr val="FF0000"/>
                </a:solidFill>
              </a:rPr>
              <a:t>:</a:t>
            </a:r>
            <a:endParaRPr lang="ru-RU" sz="1700" b="1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</a:pPr>
            <a:endParaRPr lang="en-US" sz="1700" b="1" dirty="0">
              <a:solidFill>
                <a:srgbClr val="FF0000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1700" b="1" dirty="0">
                <a:solidFill>
                  <a:srgbClr val="002060"/>
                </a:solidFill>
              </a:rPr>
              <a:t>формирование системы патриотического воспитания и повышения гражданской ответственности среди жителей всех возрастов</a:t>
            </a:r>
            <a:r>
              <a:rPr lang="en-US" sz="1700" b="1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sz="1700" b="1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1700" b="1" dirty="0">
                <a:solidFill>
                  <a:srgbClr val="002060"/>
                </a:solidFill>
              </a:rPr>
              <a:t>сохранение исторической памяти о локальных военных конфликтах - «горячих точках» которые были как на территории Российской федерации, так  и за пределами государства российского, где выполняли свой долг воины-интернационалисты, родившиеся или имеющие отношение к Земле Калужской</a:t>
            </a:r>
            <a:r>
              <a:rPr lang="en-US" sz="1700" b="1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sz="1700" b="1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1700" b="1" dirty="0">
                <a:solidFill>
                  <a:srgbClr val="002060"/>
                </a:solidFill>
              </a:rPr>
              <a:t>формирование в среде детей и подростков положительного образа защитника своего Отечества с помощью современных компьютерных технологий</a:t>
            </a:r>
            <a:r>
              <a:rPr lang="en-US" sz="1700" b="1" dirty="0">
                <a:solidFill>
                  <a:srgbClr val="002060"/>
                </a:solidFill>
              </a:rPr>
              <a:t>.</a:t>
            </a:r>
            <a:endParaRPr lang="ru-RU" sz="1700" b="1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sz="17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1700" b="1" dirty="0">
                <a:solidFill>
                  <a:srgbClr val="7030A0"/>
                </a:solidFill>
              </a:rPr>
              <a:t>В соответствии с рекомендациями Указа Президента Российской Федерации от 7 мая 2012 года № 597 и приказа Министерства культуры РФ от 19 июля 2013 года № 760 «Об утверждении плана деятельности Министерства культуры Российской Федерации на период до 2018 года», а также в соответствии с Постановлением Правительства РФ от 30 декабря 2015 г. N 1493 «О государственной программе «Патриотическое воспитание граждан Российской Федерации на 2016-2020 годы».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5" y="1709574"/>
            <a:ext cx="1589800" cy="2031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82" y="3889755"/>
            <a:ext cx="1152128" cy="24170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2" y="3835405"/>
            <a:ext cx="120973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0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915" y="0"/>
            <a:ext cx="9656271" cy="18457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7505" y="121749"/>
            <a:ext cx="3064495" cy="195025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1134" y="121749"/>
            <a:ext cx="8906171" cy="4434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2800" b="1" dirty="0">
                <a:solidFill>
                  <a:srgbClr val="FF0000"/>
                </a:solidFill>
              </a:rPr>
              <a:t>МУЗЕЙ ПАМЯТИ И СЛАВЫ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ВЕТЕРАНОВ БОЕВЫХ ДЕЙСТВИЙ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1922" y="513061"/>
            <a:ext cx="3776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>
                <a:solidFill>
                  <a:schemeClr val="bg1"/>
                </a:solidFill>
              </a:rPr>
              <a:t>ЗЕМЛИ КАЛУЖСКОЙ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Воспитание патриотизма – это воспитание любви к Отечеству, преданности ему, гордости за его прошлое и настоящее. Но это невозможно без создания системы по формированию интереса к истории своей страны.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3" y="1925091"/>
            <a:ext cx="2709906" cy="42312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21" y="2193941"/>
            <a:ext cx="3936907" cy="40177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1134" y="1481073"/>
            <a:ext cx="937142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FF0000"/>
                </a:solidFill>
              </a:rPr>
              <a:t>Базовым и основным критерием разработки программного продукта «Музей Воинской Славы Земли Калужской» служит реализация механизмов взаимодействия с: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3941" y="2176270"/>
            <a:ext cx="6912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</a:rPr>
              <a:t>механизмом разработки презентации экспозиции;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</a:rPr>
              <a:t>механизмом разработки презентации экспоната;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</a:rPr>
              <a:t>механизмом разработки представления дополнительной информации;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</a:rPr>
              <a:t>показателями языковой локализации;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</a:rPr>
              <a:t>показателями доли экспозиционных помещений, демонстрируемых в формате виртуального музея, от общего числа экспозиционных помещений музея;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</a:rPr>
              <a:t>показателями доли объектов музейного фонда, представленных в формате виртуального музея, от общего числа находящихся в экспозиционных помещениях, демонстрируемых в формате виртуального музея;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7030A0"/>
                </a:solidFill>
              </a:rPr>
              <a:t>показателями доступности для людей с ограниченными возможностями.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365646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915" y="0"/>
            <a:ext cx="9656271" cy="18457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7505" y="121749"/>
            <a:ext cx="3064495" cy="195025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1134" y="121749"/>
            <a:ext cx="8906171" cy="4434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2800" b="1" dirty="0">
                <a:solidFill>
                  <a:srgbClr val="FF0000"/>
                </a:solidFill>
              </a:rPr>
              <a:t>МУЗЕЙ ПАМЯТИ И СЛАВЫ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ВЕТЕРАНОВ БОЕВЫХ ДЕЙСТВИЙ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1922" y="513061"/>
            <a:ext cx="3776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>
                <a:solidFill>
                  <a:schemeClr val="bg1"/>
                </a:solidFill>
              </a:rPr>
              <a:t>ЗЕМЛИ КАЛУЖСКОЙ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Воспитание патриотизма – это воспитание любви к Отечеству, преданности ему, гордости за его прошлое и настоящее. Но это невозможно без создания системы по формированию интереса к истории своей страны.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1473"/>
            <a:ext cx="3430115" cy="3027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1861" y="1906652"/>
            <a:ext cx="9305546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700" b="1" dirty="0">
                <a:solidFill>
                  <a:srgbClr val="FF0000"/>
                </a:solidFill>
              </a:rPr>
              <a:t>Виртуальная экспозиция проекта – «Музей Воинской Славы Земли Калужской» и представление экспонатов будет обеспечивать последовательную демонстрацию логически связанных экспонатов и сопроводительных материалов к ним. Показ и просмотр тематического каталога или отдельных экспонатов будет сопровождаться текстом или аудиозаписью и виртуальным экскурсоводом либо комплексом вышеназванных средств. </a:t>
            </a:r>
          </a:p>
          <a:p>
            <a:pPr algn="just">
              <a:lnSpc>
                <a:spcPct val="90000"/>
              </a:lnSpc>
            </a:pPr>
            <a:endParaRPr lang="ru-RU" sz="1700" b="1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1700" b="1" dirty="0">
                <a:solidFill>
                  <a:srgbClr val="FF0000"/>
                </a:solidFill>
              </a:rPr>
              <a:t>Экскурсия по виртуальной экспозиции проекта – «Музей Воинской Славы Земли Калужской» будет обеспечена структурированными данными, представляющие собой характеристики описываемых экспонатов для целей их идентификации, поиска, оценки, управления ими с использованием современных цифровых и инновационных технологий.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9187" y="4239783"/>
            <a:ext cx="2376262" cy="19430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010"/>
            <a:ext cx="2320678" cy="1856541"/>
          </a:xfrm>
          <a:prstGeom prst="rect">
            <a:avLst/>
          </a:prstGeom>
        </p:spPr>
      </p:pic>
      <p:pic>
        <p:nvPicPr>
          <p:cNvPr id="1026" name="Picture 2" descr="http://itd3.mycdn.me/image?id=855074465017&amp;t=20&amp;plc=WEB&amp;tkn=*YZ9k0S43pizFjVcef6OaTzbQFj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884" y="4427995"/>
            <a:ext cx="4318133" cy="180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96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915" y="0"/>
            <a:ext cx="9656271" cy="18457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7505" y="121749"/>
            <a:ext cx="3064495" cy="195025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1134" y="121749"/>
            <a:ext cx="8906171" cy="4434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2800" b="1" dirty="0">
                <a:solidFill>
                  <a:srgbClr val="FF0000"/>
                </a:solidFill>
              </a:rPr>
              <a:t>МУЗЕЙ ПАМЯТИ И СЛАВЫ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ВЕТЕРАНОВ БОЕВЫХ ДЕЙСТВИЙ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1922" y="513061"/>
            <a:ext cx="3776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>
                <a:solidFill>
                  <a:schemeClr val="bg1"/>
                </a:solidFill>
              </a:rPr>
              <a:t>ЗЕМЛИ КАЛУЖСКОЙ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Воспитание патриотизма – это воспитание любви к Отечеству, преданности ему, гордости за его прошлое и настоящее. Но это невозможно без создания системы по формированию интереса к истории своей страны.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7819" y="2319150"/>
            <a:ext cx="9361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B050"/>
                </a:solidFill>
              </a:rPr>
              <a:t>Интерфейс проекта «Музей Воинской Славы Земли Калужской» должен составлять совокупность средств и методов, при помощи которых пользователь будет взаимодействовать с виртуальным музеем. При разработке интерфейса не допускается деградация интерфейса — изменение интерфейса, вызванное невозможностью отображения элементов интерфейса на ПК или мобильном устройстве пользователя, но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при этом должно обеспечивать корректную работу основных функций виртуального музея.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1854"/>
            <a:ext cx="2673615" cy="26736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892" y="4081746"/>
            <a:ext cx="2337720" cy="21299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8894" y="4252615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Веб-приложение или мобильное приложение проекта «Музей Воинской Славы Земли Калужской» должно составлять клиент-серверное приложение с мультиразрешением, в котором клиентом выступает браузер, а сервером — веб-сервер. Логика веб-приложения должна быть распределена между сервером и клиентом, а хранение данных должно осуществляется преимущественно на сервере, а обмен информацией происходит по глобальной сети.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4407" y="1216051"/>
            <a:ext cx="7027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Интерфейс проекта «Музей Воинской Славы Земли Калужской»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5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3"/>
            <a:ext cx="12188825" cy="6856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915" y="0"/>
            <a:ext cx="9656271" cy="18457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7505" y="121749"/>
            <a:ext cx="3064495" cy="195025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1134" y="121749"/>
            <a:ext cx="8906171" cy="4434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2800" b="1" dirty="0">
                <a:solidFill>
                  <a:srgbClr val="FF0000"/>
                </a:solidFill>
              </a:rPr>
              <a:t>МУЗЕЙ ПАМЯТИ И СЛАВЫ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ВЕТЕРАНОВ БОЕВЫХ ДЕЙСТВИЙ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1922" y="513061"/>
            <a:ext cx="3776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>
                <a:solidFill>
                  <a:schemeClr val="bg1"/>
                </a:solidFill>
              </a:rPr>
              <a:t>ЗЕМЛИ КАЛУЖСКОЙ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5675" y="4741254"/>
            <a:ext cx="7852420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dirty="0"/>
              <a:t>Веб-приложение или мобильное приложение проекта «Музей Воинской Славы Земли Калужской» будет составлять клиент-серверное приложение с мультиразрешением, в котором клиентом выступает браузер, а сервером — веб-сервер. Логика веб-приложения будет распределена между сервером и клиентом, а хранение данных будет осуществляется преимущественно на сервере и обмен информацией между приложением и пользователем будет происходить по каналам глобальной сети.</a:t>
            </a:r>
          </a:p>
        </p:txBody>
      </p:sp>
    </p:spTree>
    <p:extLst>
      <p:ext uri="{BB962C8B-B14F-4D97-AF65-F5344CB8AC3E}">
        <p14:creationId xmlns:p14="http://schemas.microsoft.com/office/powerpoint/2010/main" val="250729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3"/>
            <a:ext cx="12188825" cy="6856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915" y="0"/>
            <a:ext cx="9656271" cy="18457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7505" y="121749"/>
            <a:ext cx="3064495" cy="195025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1134" y="121749"/>
            <a:ext cx="8906171" cy="4434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2800" b="1" dirty="0">
                <a:solidFill>
                  <a:srgbClr val="FF0000"/>
                </a:solidFill>
              </a:rPr>
              <a:t>МУЗЕЙ ПАМЯТИ И СЛАВЫ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ВЕТЕРАНОВ БОЕВЫХ ДЕЙСТВИЙ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1922" y="513061"/>
            <a:ext cx="3776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>
                <a:solidFill>
                  <a:schemeClr val="bg1"/>
                </a:solidFill>
              </a:rPr>
              <a:t>ЗЕМЛИ КАЛУЖСКОЙ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5675" y="4521976"/>
            <a:ext cx="799156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dirty="0">
                <a:solidFill>
                  <a:srgbClr val="FF0000"/>
                </a:solidFill>
              </a:rPr>
              <a:t>Виртуальный проект «Музей Воинской Славы Земли Калужской» будет представлять самостоятельное веб-приложение в сети Интернет, размещаемое на аппаратных мощностях КРО МОУ «ЦРИИВ». При реализации серверной составляющей виртуального музея будут использовать решения команды разработчиков - «Дружная Команда» с открытым исходным кодом, имеющиеся в сообществе разработчиков КРО МОУ «ЦРИИВ» и широко используемые в сети Интернет – разработка базы данных </a:t>
            </a:r>
            <a:r>
              <a:rPr lang="ru-RU" b="1" dirty="0" err="1">
                <a:solidFill>
                  <a:srgbClr val="FF0000"/>
                </a:solidFill>
              </a:rPr>
              <a:t>MySQL</a:t>
            </a:r>
            <a:r>
              <a:rPr lang="ru-RU" b="1" dirty="0">
                <a:solidFill>
                  <a:srgbClr val="FF0000"/>
                </a:solidFill>
              </a:rPr>
              <a:t>, а также применение серверные языков программирования — </a:t>
            </a:r>
            <a:r>
              <a:rPr lang="en-US" b="1" dirty="0">
                <a:solidFill>
                  <a:srgbClr val="FF0000"/>
                </a:solidFill>
              </a:rPr>
              <a:t>PHP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Ruby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Java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JavaScript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en-US" b="1" dirty="0">
                <a:solidFill>
                  <a:srgbClr val="FF0000"/>
                </a:solidFill>
              </a:rPr>
              <a:t>Node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r>
              <a:rPr lang="en-US" b="1" dirty="0" err="1">
                <a:solidFill>
                  <a:srgbClr val="FF0000"/>
                </a:solidFill>
              </a:rPr>
              <a:t>js</a:t>
            </a:r>
            <a:r>
              <a:rPr lang="ru-RU" b="1" dirty="0">
                <a:solidFill>
                  <a:srgbClr val="FF0000"/>
                </a:solidFill>
              </a:rPr>
              <a:t> и библиотек).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76" y="1988840"/>
            <a:ext cx="2005465" cy="229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64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915" y="0"/>
            <a:ext cx="9656271" cy="18457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7505" y="121749"/>
            <a:ext cx="3064495" cy="195025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1134" y="121749"/>
            <a:ext cx="8906171" cy="4434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2800" b="1" dirty="0">
                <a:solidFill>
                  <a:srgbClr val="FF0000"/>
                </a:solidFill>
              </a:rPr>
              <a:t>МУЗЕЙ ПАМЯТИ И СЛАВЫ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ВЕТЕРАНОВ БОЕВЫХ ДЕЙСТВИЙ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1922" y="513061"/>
            <a:ext cx="3776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dirty="0">
                <a:solidFill>
                  <a:schemeClr val="bg1"/>
                </a:solidFill>
              </a:rPr>
              <a:t>ЗЕМЛИ КАЛУЖСКОЙ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Воспитание патриотизма – это воспитание любви к Отечеству, преданности ему, гордости за его прошлое и настоящее. Но это невозможно без создания системы по формированию интереса к истории своей страны.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134" y="1741180"/>
            <a:ext cx="120071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Для виртуального проекта «Музей Воинской Славы Земли Калужской»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техническими средствами будет проводиться съемка как внутри помещений, так и снаружи, в том числе с использованием съемки со всех возможных сторон. Каждый виртуальный тур, должен будет иметь следующий минимальный набор элементов: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1) панорамы объектов (территорий, помещений, комнат, залов, лестниц, переходов) посредством активных зон (хот-спотов), расположенных на сферических панорамах; пользователи должны иметь возможность переходить из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одного помещения/территории в другое;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2) план территорий и помещений музея в формате схемы, иллюстрации или поэтажного плана;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3) сопровождение всех экспонатов подписями с указанием названия экспоната, даты создания и автора в отдельных окнах;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4) элементы интерфейсов управления (кнопки управления показом панорам, активации разнообразных функций)</a:t>
            </a:r>
            <a:r>
              <a:rPr lang="en-US" b="1" dirty="0">
                <a:solidFill>
                  <a:srgbClr val="00B050"/>
                </a:solidFill>
              </a:rPr>
              <a:t>;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B050"/>
                </a:solidFill>
              </a:rPr>
              <a:t>5) Разработка и внедрение экспозиционных объемных макетов перевала «</a:t>
            </a:r>
            <a:r>
              <a:rPr lang="ru-RU" b="1" dirty="0" err="1">
                <a:solidFill>
                  <a:srgbClr val="00B050"/>
                </a:solidFill>
              </a:rPr>
              <a:t>Саланг</a:t>
            </a:r>
            <a:r>
              <a:rPr lang="ru-RU" b="1" dirty="0">
                <a:solidFill>
                  <a:srgbClr val="00B050"/>
                </a:solidFill>
              </a:rPr>
              <a:t>» и «Дворец Амина» в Кабуле</a:t>
            </a:r>
            <a:r>
              <a:rPr lang="en-US" b="1" dirty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  <a:p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 err="1">
                <a:solidFill>
                  <a:srgbClr val="FF0000"/>
                </a:solidFill>
              </a:rPr>
              <a:t>Panorama</a:t>
            </a:r>
            <a:r>
              <a:rPr lang="ru-RU" b="1" dirty="0">
                <a:solidFill>
                  <a:srgbClr val="FF0000"/>
                </a:solidFill>
              </a:rPr>
              <a:t> 360° </a:t>
            </a:r>
            <a:r>
              <a:rPr lang="ru-RU" b="1" dirty="0" err="1">
                <a:solidFill>
                  <a:srgbClr val="FF0000"/>
                </a:solidFill>
              </a:rPr>
              <a:t>jQuery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Plugin</a:t>
            </a:r>
            <a:r>
              <a:rPr lang="ru-RU" b="1" dirty="0">
                <a:solidFill>
                  <a:srgbClr val="FF0000"/>
                </a:solidFill>
              </a:rPr>
              <a:t> или </a:t>
            </a:r>
            <a:r>
              <a:rPr lang="ru-RU" b="1" dirty="0" err="1">
                <a:solidFill>
                  <a:srgbClr val="FF0000"/>
                </a:solidFill>
              </a:rPr>
              <a:t>Paver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– бесплатные плагины для отображения панорамных изображений для </a:t>
            </a:r>
            <a:r>
              <a:rPr lang="en-US" b="1" dirty="0">
                <a:solidFill>
                  <a:srgbClr val="00B050"/>
                </a:solidFill>
              </a:rPr>
              <a:t>CMS WordPress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Kolor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Panotour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Pro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– революционная программа в создании туров по галереям из цифровых фотографий, программа освободит вас от задач программирования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7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3"/>
            <a:ext cx="12188825" cy="68562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7505" y="121749"/>
            <a:ext cx="3064495" cy="19502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959" y="290714"/>
            <a:ext cx="1411346" cy="14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12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1158</Words>
  <Application>Microsoft Office PowerPoint</Application>
  <PresentationFormat>Широкоэкранный</PresentationFormat>
  <Paragraphs>59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BIOS</dc:creator>
  <cp:lastModifiedBy>Павел Козлов</cp:lastModifiedBy>
  <cp:revision>16</cp:revision>
  <dcterms:created xsi:type="dcterms:W3CDTF">2018-09-03T16:51:00Z</dcterms:created>
  <dcterms:modified xsi:type="dcterms:W3CDTF">2021-05-20T15:17:41Z</dcterms:modified>
</cp:coreProperties>
</file>