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312" r:id="rId3"/>
    <p:sldId id="314" r:id="rId4"/>
    <p:sldId id="275" r:id="rId5"/>
    <p:sldId id="30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AD162-4755-42E6-95EE-EEB9EC23E58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8630-AC6F-41BD-9DFA-9A3065394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B096-41FA-4BFF-BD8C-504AF99231F3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FFEC7-D2ED-4460-ADC9-0FBDD483D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2C92-7A88-4266-A3E6-4A012B54BCA4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03F3-7BDE-4E89-BBC2-7A44B8EA26C3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FB5-F879-44F8-96AD-2A04516E6EA4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32ED73-F44F-4DB0-9DF7-F2929F92A366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84AC-8285-4C35-8B7A-CA434E5D2D30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80E-7511-48AD-B26E-B5BAC52DC03E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23F4-A219-4754-9DD6-334F299696A4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EB0B-FF6B-4A2E-B04F-CA3AB26144A5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FC65-9DE3-4E17-9825-9D434A61CB67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0D24CA-9C5D-409B-9F2F-8A654BC5BB2E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8F3-3313-4C9E-8D44-46FC507BD5C8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4ED32F-25FA-4AD6-913C-2CF04277997A}" type="datetime1">
              <a:rPr lang="ru-RU" smtClean="0"/>
              <a:pPr/>
              <a:t>28.06.2021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VP-ksr\Desktop\презентация\28 панфиловцев\заголовок 28 панфиловц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273" y="0"/>
            <a:ext cx="9271093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643182"/>
            <a:ext cx="6400800" cy="1143008"/>
          </a:xfrm>
        </p:spPr>
        <p:txBody>
          <a:bodyPr>
            <a:normAutofit/>
          </a:bodyPr>
          <a:lstStyle/>
          <a:p>
            <a:endParaRPr lang="ru-RU" sz="40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" name="Picture 2" descr="D:\для ОКР\презентация\эмблема черный ни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663" y="0"/>
            <a:ext cx="1473337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7217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5731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avatars.mds.yandex.net/get-zen_doc/1841592/pub_5c7faceef65a0e00b3d4c4a6_5c7fae2589984400b4287f62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54" y="1357298"/>
            <a:ext cx="8857302" cy="3772562"/>
          </a:xfrm>
          <a:prstGeom prst="rect">
            <a:avLst/>
          </a:prstGeom>
          <a:noFill/>
        </p:spPr>
      </p:pic>
      <p:pic>
        <p:nvPicPr>
          <p:cNvPr id="5" name="Picture 2" descr="https://cro-gorkluch.ru/wp-content/uploads/2019/08/len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786454"/>
            <a:ext cx="2857520" cy="785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Финальный кадр из фильма «</a:t>
            </a:r>
            <a:r>
              <a:rPr lang="ru-RU" sz="3600" dirty="0" smtClean="0">
                <a:solidFill>
                  <a:srgbClr val="FF0000"/>
                </a:solidFill>
              </a:rPr>
              <a:t>2</a:t>
            </a:r>
            <a:r>
              <a:rPr lang="ru-RU" sz="2800" dirty="0" smtClean="0">
                <a:solidFill>
                  <a:srgbClr val="FF0000"/>
                </a:solidFill>
              </a:rPr>
              <a:t>8 ПАНФИЛОВЦЕВ».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429264"/>
            <a:ext cx="7967690" cy="142873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 descr="C:\Users\VP-ksr\Desktop\презентация\28 панфиловцев\1280px-Мемориал_«Героям-панфиловцам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540068" cy="421484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142852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Памятник 2</a:t>
            </a:r>
            <a:r>
              <a:rPr lang="ru-RU" sz="2400" dirty="0" smtClean="0">
                <a:solidFill>
                  <a:srgbClr val="FF0000"/>
                </a:solidFill>
              </a:rPr>
              <a:t>8</a:t>
            </a:r>
            <a:r>
              <a:rPr lang="ru-RU" sz="3200" dirty="0" smtClean="0">
                <a:solidFill>
                  <a:srgbClr val="FF0000"/>
                </a:solidFill>
              </a:rPr>
              <a:t> войнам «Панфиловцам». 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pic>
        <p:nvPicPr>
          <p:cNvPr id="8202" name="Picture 10" descr="C:\Users\VP-ksr\Desktop\презентация\28 панфиловцев\камень 28 панфиловц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785794"/>
            <a:ext cx="3143272" cy="42148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5000636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Мемориальный комплекс был торжественно открыт 6 мая 1975 года, в честь 30-летия Победы в Великой Отечественной войне. Памятник посвящен 28 воинам Красной армии из состава группы истребителей танков 4-й роты 2-го батальона 1075-го стрелкового полка 316-й стрелковой дивизии генерал-майора Ивана Васильевича Панфилова. Иногда памятник называют «Подвигу 28».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6274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786182" y="5500702"/>
            <a:ext cx="571504" cy="59529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142852"/>
            <a:ext cx="9144000" cy="65722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Двадцать восемь панфиловцев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  <a:r>
              <a:rPr lang="ru-RU" sz="3200" dirty="0" smtClean="0"/>
              <a:t> — исторический художественный фильм Андрея </a:t>
            </a:r>
            <a:r>
              <a:rPr lang="ru-RU" sz="3200" dirty="0" err="1" smtClean="0"/>
              <a:t>Шальопы</a:t>
            </a:r>
            <a:r>
              <a:rPr lang="ru-RU" sz="3200" dirty="0" smtClean="0"/>
              <a:t> и Кима Дружинина о легендарном подвиге советских бойцов при обороне Москвы в 1941 году. </a:t>
            </a:r>
          </a:p>
          <a:p>
            <a:r>
              <a:rPr lang="ru-RU" sz="3200" dirty="0" smtClean="0"/>
              <a:t>В фильме представлены действия бойцов 316-й стрелковой дивизии под командованием генерала И. В. Панфилова, которые держали оборону у разъезда </a:t>
            </a:r>
            <a:r>
              <a:rPr lang="ru-RU" sz="3200" dirty="0" err="1" smtClean="0"/>
              <a:t>Дубосеково</a:t>
            </a:r>
            <a:r>
              <a:rPr lang="ru-RU" sz="3200" dirty="0" smtClean="0"/>
              <a:t> и 16 ноября 1941 года отражали атаки немецких танков, прорывавшихся к Москве. 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</a:t>
            </a:r>
            <a:endParaRPr lang="ru-RU" sz="2000" dirty="0" smtClean="0"/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2151</TotalTime>
  <Words>24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Слайд 2</vt:lpstr>
      <vt:lpstr>    </vt:lpstr>
      <vt:lpstr>            </vt:lpstr>
      <vt:lpstr>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VP-ksr</dc:creator>
  <cp:lastModifiedBy>VP-ksr</cp:lastModifiedBy>
  <cp:revision>341</cp:revision>
  <dcterms:created xsi:type="dcterms:W3CDTF">2020-01-09T11:05:50Z</dcterms:created>
  <dcterms:modified xsi:type="dcterms:W3CDTF">2021-06-28T14:43:12Z</dcterms:modified>
</cp:coreProperties>
</file>