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58" r:id="rId4"/>
    <p:sldId id="280" r:id="rId5"/>
    <p:sldId id="277" r:id="rId6"/>
    <p:sldId id="276" r:id="rId7"/>
    <p:sldId id="281" r:id="rId8"/>
    <p:sldId id="282" r:id="rId9"/>
    <p:sldId id="283" r:id="rId10"/>
    <p:sldId id="284" r:id="rId11"/>
    <p:sldId id="285" r:id="rId12"/>
    <p:sldId id="28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10B77E-4BC5-4A56-A972-ACAD48FD88CB}" v="4" dt="2020-04-09T18:07:24.955"/>
    <p1510:client id="{DF6DED51-AAA3-4FE5-8862-4603778FA0DD}" v="45" dt="2020-04-09T15:07:23.4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870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FD746C-E258-4C51-838B-AC6707996AAB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367A1877-3170-4B61-B916-4F124C410BDF}">
      <dgm:prSet phldrT="[Текст]" custT="1"/>
      <dgm:spPr>
        <a:solidFill>
          <a:schemeClr val="accent4">
            <a:lumMod val="20000"/>
            <a:lumOff val="8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ru-RU" sz="1700" dirty="0" smtClean="0">
              <a:solidFill>
                <a:schemeClr val="accent5">
                  <a:lumMod val="50000"/>
                </a:schemeClr>
              </a:solidFill>
            </a:rPr>
            <a:t>Приспособление</a:t>
          </a:r>
          <a:endParaRPr lang="ru-RU" sz="1700" dirty="0">
            <a:solidFill>
              <a:schemeClr val="accent5">
                <a:lumMod val="50000"/>
              </a:schemeClr>
            </a:solidFill>
          </a:endParaRPr>
        </a:p>
      </dgm:t>
    </dgm:pt>
    <dgm:pt modelId="{64E1B3BB-3053-45F3-AA06-C5200D62C102}" type="parTrans" cxnId="{307F303E-9D6E-457A-A028-36C9EDE1D52F}">
      <dgm:prSet/>
      <dgm:spPr/>
      <dgm:t>
        <a:bodyPr/>
        <a:lstStyle/>
        <a:p>
          <a:endParaRPr lang="ru-RU"/>
        </a:p>
      </dgm:t>
    </dgm:pt>
    <dgm:pt modelId="{77623BFE-75CF-49BA-BFA1-8A99A6F6AB07}" type="sibTrans" cxnId="{307F303E-9D6E-457A-A028-36C9EDE1D52F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A9220D9F-1BB1-48E5-B3CA-E412DD9855D0}">
      <dgm:prSet phldrT="[Текст]"/>
      <dgm:spPr>
        <a:solidFill>
          <a:schemeClr val="accent6">
            <a:lumMod val="20000"/>
            <a:lumOff val="8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ru-RU" dirty="0" smtClean="0">
              <a:solidFill>
                <a:schemeClr val="accent5">
                  <a:lumMod val="50000"/>
                </a:schemeClr>
              </a:solidFill>
            </a:rPr>
            <a:t>Нити</a:t>
          </a:r>
          <a:endParaRPr lang="ru-RU" dirty="0">
            <a:solidFill>
              <a:schemeClr val="accent5">
                <a:lumMod val="50000"/>
              </a:schemeClr>
            </a:solidFill>
          </a:endParaRPr>
        </a:p>
      </dgm:t>
    </dgm:pt>
    <dgm:pt modelId="{806628F5-DFCD-45FE-BFBB-31E040C622EF}" type="parTrans" cxnId="{B2862D33-7165-4C71-8FD6-6C8EB5E32607}">
      <dgm:prSet/>
      <dgm:spPr/>
      <dgm:t>
        <a:bodyPr/>
        <a:lstStyle/>
        <a:p>
          <a:endParaRPr lang="ru-RU"/>
        </a:p>
      </dgm:t>
    </dgm:pt>
    <dgm:pt modelId="{C1BF13B5-2FAE-4C5D-854F-142CCD9137EB}" type="sibTrans" cxnId="{B2862D33-7165-4C71-8FD6-6C8EB5E32607}">
      <dgm:prSet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8FFE9C06-6E4A-4BEC-9057-CDDC8F3275AB}">
      <dgm:prSet phldrT="[Текст]"/>
      <dgm:spPr>
        <a:solidFill>
          <a:schemeClr val="accent2">
            <a:lumMod val="20000"/>
            <a:lumOff val="8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ru-RU" dirty="0" smtClean="0">
              <a:solidFill>
                <a:schemeClr val="accent5">
                  <a:lumMod val="50000"/>
                </a:schemeClr>
              </a:solidFill>
            </a:rPr>
            <a:t>Браслет</a:t>
          </a:r>
          <a:endParaRPr lang="ru-RU" dirty="0">
            <a:solidFill>
              <a:schemeClr val="accent5">
                <a:lumMod val="50000"/>
              </a:schemeClr>
            </a:solidFill>
          </a:endParaRPr>
        </a:p>
      </dgm:t>
    </dgm:pt>
    <dgm:pt modelId="{0C2E15D4-FE58-4554-BC23-23413701730B}" type="parTrans" cxnId="{613C079A-26C9-4499-8C81-94ECDC30F485}">
      <dgm:prSet/>
      <dgm:spPr/>
      <dgm:t>
        <a:bodyPr/>
        <a:lstStyle/>
        <a:p>
          <a:endParaRPr lang="ru-RU"/>
        </a:p>
      </dgm:t>
    </dgm:pt>
    <dgm:pt modelId="{D5940174-F41E-4F8F-A9C0-7AADDE6CAA24}" type="sibTrans" cxnId="{613C079A-26C9-4499-8C81-94ECDC30F485}">
      <dgm:prSet/>
      <dgm:spPr/>
      <dgm:t>
        <a:bodyPr/>
        <a:lstStyle/>
        <a:p>
          <a:endParaRPr lang="ru-RU"/>
        </a:p>
      </dgm:t>
    </dgm:pt>
    <dgm:pt modelId="{6E6AAB52-BD7D-4F0C-852F-DE4AD871FD1F}" type="pres">
      <dgm:prSet presAssocID="{98FD746C-E258-4C51-838B-AC6707996AAB}" presName="linearFlow" presStyleCnt="0">
        <dgm:presLayoutVars>
          <dgm:dir/>
          <dgm:resizeHandles val="exact"/>
        </dgm:presLayoutVars>
      </dgm:prSet>
      <dgm:spPr/>
    </dgm:pt>
    <dgm:pt modelId="{9946F0B0-25FE-451C-B34E-A80258289D73}" type="pres">
      <dgm:prSet presAssocID="{367A1877-3170-4B61-B916-4F124C410BDF}" presName="node" presStyleLbl="node1" presStyleIdx="0" presStyleCnt="3" custScaleX="140046" custScaleY="1381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1E4BAA-A6C4-4DFC-88A3-486807D907DB}" type="pres">
      <dgm:prSet presAssocID="{77623BFE-75CF-49BA-BFA1-8A99A6F6AB07}" presName="spacerL" presStyleCnt="0"/>
      <dgm:spPr/>
    </dgm:pt>
    <dgm:pt modelId="{021AEC5D-7288-4908-9632-E17FBE75F816}" type="pres">
      <dgm:prSet presAssocID="{77623BFE-75CF-49BA-BFA1-8A99A6F6AB07}" presName="sibTrans" presStyleLbl="sibTrans2D1" presStyleIdx="0" presStyleCnt="2"/>
      <dgm:spPr/>
      <dgm:t>
        <a:bodyPr/>
        <a:lstStyle/>
        <a:p>
          <a:endParaRPr lang="ru-RU"/>
        </a:p>
      </dgm:t>
    </dgm:pt>
    <dgm:pt modelId="{C978F313-ACBA-43B1-A092-9F923C51ADCD}" type="pres">
      <dgm:prSet presAssocID="{77623BFE-75CF-49BA-BFA1-8A99A6F6AB07}" presName="spacerR" presStyleCnt="0"/>
      <dgm:spPr/>
    </dgm:pt>
    <dgm:pt modelId="{4CEC4CB4-6E45-4B49-9F4B-3B7829CA8C0A}" type="pres">
      <dgm:prSet presAssocID="{A9220D9F-1BB1-48E5-B3CA-E412DD9855D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19604F-9197-4D8C-82C3-F27F09CADDCB}" type="pres">
      <dgm:prSet presAssocID="{C1BF13B5-2FAE-4C5D-854F-142CCD9137EB}" presName="spacerL" presStyleCnt="0"/>
      <dgm:spPr/>
    </dgm:pt>
    <dgm:pt modelId="{A6624A09-D9C5-40BB-BDC0-79012D0F751D}" type="pres">
      <dgm:prSet presAssocID="{C1BF13B5-2FAE-4C5D-854F-142CCD9137EB}" presName="sibTrans" presStyleLbl="sibTrans2D1" presStyleIdx="1" presStyleCnt="2"/>
      <dgm:spPr/>
      <dgm:t>
        <a:bodyPr/>
        <a:lstStyle/>
        <a:p>
          <a:endParaRPr lang="ru-RU"/>
        </a:p>
      </dgm:t>
    </dgm:pt>
    <dgm:pt modelId="{8BA11A15-0192-47B1-ABA6-36741C902180}" type="pres">
      <dgm:prSet presAssocID="{C1BF13B5-2FAE-4C5D-854F-142CCD9137EB}" presName="spacerR" presStyleCnt="0"/>
      <dgm:spPr/>
    </dgm:pt>
    <dgm:pt modelId="{D45E8178-2989-4F91-A0A6-ACF7AFB82020}" type="pres">
      <dgm:prSet presAssocID="{8FFE9C06-6E4A-4BEC-9057-CDDC8F3275A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07F303E-9D6E-457A-A028-36C9EDE1D52F}" srcId="{98FD746C-E258-4C51-838B-AC6707996AAB}" destId="{367A1877-3170-4B61-B916-4F124C410BDF}" srcOrd="0" destOrd="0" parTransId="{64E1B3BB-3053-45F3-AA06-C5200D62C102}" sibTransId="{77623BFE-75CF-49BA-BFA1-8A99A6F6AB07}"/>
    <dgm:cxn modelId="{2CC6BE49-A4C4-412E-831E-8C2BC78A3D99}" type="presOf" srcId="{8FFE9C06-6E4A-4BEC-9057-CDDC8F3275AB}" destId="{D45E8178-2989-4F91-A0A6-ACF7AFB82020}" srcOrd="0" destOrd="0" presId="urn:microsoft.com/office/officeart/2005/8/layout/equation1"/>
    <dgm:cxn modelId="{A0ACBC0C-247A-4D8A-A753-784451AF13DB}" type="presOf" srcId="{98FD746C-E258-4C51-838B-AC6707996AAB}" destId="{6E6AAB52-BD7D-4F0C-852F-DE4AD871FD1F}" srcOrd="0" destOrd="0" presId="urn:microsoft.com/office/officeart/2005/8/layout/equation1"/>
    <dgm:cxn modelId="{AEED4059-E4B6-46C2-8FC5-8C94C29AB6F3}" type="presOf" srcId="{C1BF13B5-2FAE-4C5D-854F-142CCD9137EB}" destId="{A6624A09-D9C5-40BB-BDC0-79012D0F751D}" srcOrd="0" destOrd="0" presId="urn:microsoft.com/office/officeart/2005/8/layout/equation1"/>
    <dgm:cxn modelId="{69C635E1-5A63-45E7-AB02-DAFFC8170969}" type="presOf" srcId="{367A1877-3170-4B61-B916-4F124C410BDF}" destId="{9946F0B0-25FE-451C-B34E-A80258289D73}" srcOrd="0" destOrd="0" presId="urn:microsoft.com/office/officeart/2005/8/layout/equation1"/>
    <dgm:cxn modelId="{B2862D33-7165-4C71-8FD6-6C8EB5E32607}" srcId="{98FD746C-E258-4C51-838B-AC6707996AAB}" destId="{A9220D9F-1BB1-48E5-B3CA-E412DD9855D0}" srcOrd="1" destOrd="0" parTransId="{806628F5-DFCD-45FE-BFBB-31E040C622EF}" sibTransId="{C1BF13B5-2FAE-4C5D-854F-142CCD9137EB}"/>
    <dgm:cxn modelId="{706B7BA4-067A-4089-8186-EEF4063C5F77}" type="presOf" srcId="{A9220D9F-1BB1-48E5-B3CA-E412DD9855D0}" destId="{4CEC4CB4-6E45-4B49-9F4B-3B7829CA8C0A}" srcOrd="0" destOrd="0" presId="urn:microsoft.com/office/officeart/2005/8/layout/equation1"/>
    <dgm:cxn modelId="{613C079A-26C9-4499-8C81-94ECDC30F485}" srcId="{98FD746C-E258-4C51-838B-AC6707996AAB}" destId="{8FFE9C06-6E4A-4BEC-9057-CDDC8F3275AB}" srcOrd="2" destOrd="0" parTransId="{0C2E15D4-FE58-4554-BC23-23413701730B}" sibTransId="{D5940174-F41E-4F8F-A9C0-7AADDE6CAA24}"/>
    <dgm:cxn modelId="{0E59D332-09E0-443D-903C-098D08AF018B}" type="presOf" srcId="{77623BFE-75CF-49BA-BFA1-8A99A6F6AB07}" destId="{021AEC5D-7288-4908-9632-E17FBE75F816}" srcOrd="0" destOrd="0" presId="urn:microsoft.com/office/officeart/2005/8/layout/equation1"/>
    <dgm:cxn modelId="{4ABE1131-32EC-4FCC-8473-3C01FF2376D5}" type="presParOf" srcId="{6E6AAB52-BD7D-4F0C-852F-DE4AD871FD1F}" destId="{9946F0B0-25FE-451C-B34E-A80258289D73}" srcOrd="0" destOrd="0" presId="urn:microsoft.com/office/officeart/2005/8/layout/equation1"/>
    <dgm:cxn modelId="{3263A0C5-D56A-4C0F-8899-D072F3C44C49}" type="presParOf" srcId="{6E6AAB52-BD7D-4F0C-852F-DE4AD871FD1F}" destId="{7E1E4BAA-A6C4-4DFC-88A3-486807D907DB}" srcOrd="1" destOrd="0" presId="urn:microsoft.com/office/officeart/2005/8/layout/equation1"/>
    <dgm:cxn modelId="{CDBAD38D-8CD0-4E94-A5FE-39A259E1C7F0}" type="presParOf" srcId="{6E6AAB52-BD7D-4F0C-852F-DE4AD871FD1F}" destId="{021AEC5D-7288-4908-9632-E17FBE75F816}" srcOrd="2" destOrd="0" presId="urn:microsoft.com/office/officeart/2005/8/layout/equation1"/>
    <dgm:cxn modelId="{6515BBCE-1F55-4EA4-B40C-332328CF9017}" type="presParOf" srcId="{6E6AAB52-BD7D-4F0C-852F-DE4AD871FD1F}" destId="{C978F313-ACBA-43B1-A092-9F923C51ADCD}" srcOrd="3" destOrd="0" presId="urn:microsoft.com/office/officeart/2005/8/layout/equation1"/>
    <dgm:cxn modelId="{3BA6720D-CF34-437B-8DC3-D24FE7BA069F}" type="presParOf" srcId="{6E6AAB52-BD7D-4F0C-852F-DE4AD871FD1F}" destId="{4CEC4CB4-6E45-4B49-9F4B-3B7829CA8C0A}" srcOrd="4" destOrd="0" presId="urn:microsoft.com/office/officeart/2005/8/layout/equation1"/>
    <dgm:cxn modelId="{88CA9419-87BC-474D-8C18-87C52E6A87A5}" type="presParOf" srcId="{6E6AAB52-BD7D-4F0C-852F-DE4AD871FD1F}" destId="{DE19604F-9197-4D8C-82C3-F27F09CADDCB}" srcOrd="5" destOrd="0" presId="urn:microsoft.com/office/officeart/2005/8/layout/equation1"/>
    <dgm:cxn modelId="{9F889F82-5CD4-483F-983A-99333231EC09}" type="presParOf" srcId="{6E6AAB52-BD7D-4F0C-852F-DE4AD871FD1F}" destId="{A6624A09-D9C5-40BB-BDC0-79012D0F751D}" srcOrd="6" destOrd="0" presId="urn:microsoft.com/office/officeart/2005/8/layout/equation1"/>
    <dgm:cxn modelId="{4AE5B211-4D97-4CF6-BFFB-10B3200A939D}" type="presParOf" srcId="{6E6AAB52-BD7D-4F0C-852F-DE4AD871FD1F}" destId="{8BA11A15-0192-47B1-ABA6-36741C902180}" srcOrd="7" destOrd="0" presId="urn:microsoft.com/office/officeart/2005/8/layout/equation1"/>
    <dgm:cxn modelId="{66438533-9257-484A-85E5-78B18BE21D60}" type="presParOf" srcId="{6E6AAB52-BD7D-4F0C-852F-DE4AD871FD1F}" destId="{D45E8178-2989-4F91-A0A6-ACF7AFB82020}" srcOrd="8" destOrd="0" presId="urn:microsoft.com/office/officeart/2005/8/layout/equation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FAA83-931D-4770-AF85-E4BE8758B18A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F2621-8A98-4724-9407-28557C443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0426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FAA83-931D-4770-AF85-E4BE8758B18A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F2621-8A98-4724-9407-28557C443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81224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FAA83-931D-4770-AF85-E4BE8758B18A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F2621-8A98-4724-9407-28557C443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8080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FAA83-931D-4770-AF85-E4BE8758B18A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F2621-8A98-4724-9407-28557C443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8193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FAA83-931D-4770-AF85-E4BE8758B18A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F2621-8A98-4724-9407-28557C443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08073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FAA83-931D-4770-AF85-E4BE8758B18A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F2621-8A98-4724-9407-28557C443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41307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FAA83-931D-4770-AF85-E4BE8758B18A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F2621-8A98-4724-9407-28557C443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72697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FAA83-931D-4770-AF85-E4BE8758B18A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F2621-8A98-4724-9407-28557C443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23921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FAA83-931D-4770-AF85-E4BE8758B18A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F2621-8A98-4724-9407-28557C443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2342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FAA83-931D-4770-AF85-E4BE8758B18A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F2621-8A98-4724-9407-28557C443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7807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FAA83-931D-4770-AF85-E4BE8758B18A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F2621-8A98-4724-9407-28557C443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72395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FAA83-931D-4770-AF85-E4BE8758B18A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F2621-8A98-4724-9407-28557C4431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93883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Data" Target="../diagrams/data1.xml"/><Relationship Id="rId7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23617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6646" y="2714620"/>
            <a:ext cx="12025354" cy="257176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7200" b="1" cap="all" spc="-1" dirty="0" smtClean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МЫ ПОМНИМ – МЫ ГОРДИМСЯ!</a:t>
            </a:r>
            <a: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ustomShape 7">
            <a:extLst>
              <a:ext uri="{FF2B5EF4-FFF2-40B4-BE49-F238E27FC236}">
                <a16:creationId xmlns:a16="http://schemas.microsoft.com/office/drawing/2014/main" xmlns="" id="{81CA2424-AEB1-4C83-9D34-31C7125BF0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7105" y="691349"/>
            <a:ext cx="9144000" cy="41788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/>
          <a:lstStyle/>
          <a:p>
            <a:pPr>
              <a:lnSpc>
                <a:spcPts val="224"/>
              </a:lnSpc>
            </a:pPr>
            <a:r>
              <a:rPr lang="ru-RU" sz="2800" b="1" strike="noStrike" spc="-1" dirty="0" smtClean="0">
                <a:solidFill>
                  <a:schemeClr val="accent1">
                    <a:lumMod val="50000"/>
                  </a:schemeClr>
                </a:solidFill>
                <a:uFill>
                  <a:solidFill>
                    <a:srgbClr val="FFFFFF"/>
                  </a:solidFill>
                </a:uFill>
                <a:latin typeface="Century Gothic"/>
                <a:ea typeface="DejaVu Sans"/>
              </a:rPr>
              <a:t>Юго-Восточная детская железная дорога</a:t>
            </a:r>
            <a:endParaRPr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1886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763" y="0"/>
            <a:ext cx="12400869" cy="6957392"/>
          </a:xfrm>
          <a:prstGeom prst="rect">
            <a:avLst/>
          </a:prstGeom>
        </p:spPr>
      </p:pic>
      <p:sp>
        <p:nvSpPr>
          <p:cNvPr id="12" name="CustomShape 3">
            <a:extLst>
              <a:ext uri="{FF2B5EF4-FFF2-40B4-BE49-F238E27FC236}">
                <a16:creationId xmlns:a16="http://schemas.microsoft.com/office/drawing/2014/main" xmlns="" id="{6B327A76-1D0F-4B13-9572-2080F432438B}"/>
              </a:ext>
            </a:extLst>
          </p:cNvPr>
          <p:cNvSpPr/>
          <p:nvPr/>
        </p:nvSpPr>
        <p:spPr>
          <a:xfrm>
            <a:off x="23770" y="2857496"/>
            <a:ext cx="12096792" cy="83317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Для плетения необходимо перемещать каждую 3-ью нить в свободную прорезь приспособления по часовой стрелке</a:t>
            </a:r>
          </a:p>
        </p:txBody>
      </p:sp>
      <p:sp>
        <p:nvSpPr>
          <p:cNvPr id="13" name="CustomShape 3">
            <a:extLst>
              <a:ext uri="{FF2B5EF4-FFF2-40B4-BE49-F238E27FC236}">
                <a16:creationId xmlns:a16="http://schemas.microsoft.com/office/drawing/2014/main" xmlns="" id="{6B327A76-1D0F-4B13-9572-2080F432438B}"/>
              </a:ext>
            </a:extLst>
          </p:cNvPr>
          <p:cNvSpPr/>
          <p:nvPr/>
        </p:nvSpPr>
        <p:spPr>
          <a:xfrm>
            <a:off x="0" y="785794"/>
            <a:ext cx="12096792" cy="46384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Распределяем нити в приспособлении по схеме: оранжевая, чёрная оранжевая и т.д.</a:t>
            </a:r>
          </a:p>
        </p:txBody>
      </p:sp>
      <p:pic>
        <p:nvPicPr>
          <p:cNvPr id="3074" name="Picture 2" descr="C:\Users\UVDZD\Desktop\Плетение\IMG_96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67305" y="1142984"/>
            <a:ext cx="2090585" cy="1785950"/>
          </a:xfrm>
          <a:prstGeom prst="rect">
            <a:avLst/>
          </a:prstGeom>
          <a:noFill/>
        </p:spPr>
      </p:pic>
      <p:pic>
        <p:nvPicPr>
          <p:cNvPr id="15" name="Picture 2" descr="C:\Users\UVDZD\Desktop\Плетение\IMG_96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0705" y="3857628"/>
            <a:ext cx="2090585" cy="1785950"/>
          </a:xfrm>
          <a:prstGeom prst="rect">
            <a:avLst/>
          </a:prstGeom>
          <a:noFill/>
        </p:spPr>
      </p:pic>
      <p:pic>
        <p:nvPicPr>
          <p:cNvPr id="3075" name="Picture 3" descr="C:\Users\UVDZD\Desktop\Плетение\IMG_96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4254" y="3857628"/>
            <a:ext cx="2243118" cy="1813384"/>
          </a:xfrm>
          <a:prstGeom prst="rect">
            <a:avLst/>
          </a:prstGeom>
          <a:noFill/>
        </p:spPr>
      </p:pic>
      <p:pic>
        <p:nvPicPr>
          <p:cNvPr id="3076" name="Picture 4" descr="C:\Users\UVDZD\Desktop\Плетение\IMG_96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32179" y="3929066"/>
            <a:ext cx="2078399" cy="1714512"/>
          </a:xfrm>
          <a:prstGeom prst="rect">
            <a:avLst/>
          </a:prstGeom>
          <a:noFill/>
        </p:spPr>
      </p:pic>
      <p:pic>
        <p:nvPicPr>
          <p:cNvPr id="3077" name="Picture 5" descr="C:\Users\UVDZD\Desktop\Плетение\IMG_961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857526" y="4000504"/>
            <a:ext cx="2167696" cy="1714512"/>
          </a:xfrm>
          <a:prstGeom prst="rect">
            <a:avLst/>
          </a:prstGeom>
          <a:noFill/>
        </p:spPr>
      </p:pic>
      <p:cxnSp>
        <p:nvCxnSpPr>
          <p:cNvPr id="20" name="Скругленная соединительная линия 19"/>
          <p:cNvCxnSpPr/>
          <p:nvPr/>
        </p:nvCxnSpPr>
        <p:spPr>
          <a:xfrm rot="16200000" flipH="1">
            <a:off x="1809720" y="4572008"/>
            <a:ext cx="928694" cy="357190"/>
          </a:xfrm>
          <a:prstGeom prst="curvedConnector3">
            <a:avLst>
              <a:gd name="adj1" fmla="val -39230"/>
            </a:avLst>
          </a:prstGeom>
          <a:ln w="444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Скругленная соединительная линия 25"/>
          <p:cNvCxnSpPr/>
          <p:nvPr/>
        </p:nvCxnSpPr>
        <p:spPr>
          <a:xfrm flipV="1">
            <a:off x="3952860" y="4143380"/>
            <a:ext cx="785818" cy="500066"/>
          </a:xfrm>
          <a:prstGeom prst="curvedConnector3">
            <a:avLst>
              <a:gd name="adj1" fmla="val -100302"/>
            </a:avLst>
          </a:prstGeom>
          <a:ln w="444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Скругленная соединительная линия 32"/>
          <p:cNvCxnSpPr/>
          <p:nvPr/>
        </p:nvCxnSpPr>
        <p:spPr>
          <a:xfrm rot="10800000">
            <a:off x="6667504" y="4714884"/>
            <a:ext cx="857256" cy="571504"/>
          </a:xfrm>
          <a:prstGeom prst="curvedConnector3">
            <a:avLst>
              <a:gd name="adj1" fmla="val 213332"/>
            </a:avLst>
          </a:prstGeom>
          <a:ln w="444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Скругленная соединительная линия 37"/>
          <p:cNvCxnSpPr/>
          <p:nvPr/>
        </p:nvCxnSpPr>
        <p:spPr>
          <a:xfrm rot="5400000">
            <a:off x="10096528" y="4786322"/>
            <a:ext cx="857256" cy="428628"/>
          </a:xfrm>
          <a:prstGeom prst="curvedConnector3">
            <a:avLst>
              <a:gd name="adj1" fmla="val 183332"/>
            </a:avLst>
          </a:prstGeom>
          <a:ln w="444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22980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331"/>
            <a:ext cx="12360696" cy="6882331"/>
          </a:xfrm>
          <a:prstGeom prst="rect">
            <a:avLst/>
          </a:prstGeom>
        </p:spPr>
      </p:pic>
      <p:sp>
        <p:nvSpPr>
          <p:cNvPr id="12" name="CustomShape 3">
            <a:extLst>
              <a:ext uri="{FF2B5EF4-FFF2-40B4-BE49-F238E27FC236}">
                <a16:creationId xmlns:a16="http://schemas.microsoft.com/office/drawing/2014/main" xmlns="" id="{6B327A76-1D0F-4B13-9572-2080F432438B}"/>
              </a:ext>
            </a:extLst>
          </p:cNvPr>
          <p:cNvSpPr/>
          <p:nvPr/>
        </p:nvSpPr>
        <p:spPr>
          <a:xfrm>
            <a:off x="23770" y="3083746"/>
            <a:ext cx="12096792" cy="120251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6. Когда браслет достигнет необходимой длины, чтобы поместиться у Вас на запястье, извлеките его из станка. Затяните обыкновенный узел в месте, где кончается переплетение. Затем сделайте такой же узел на расстоянии около 1,5 см. Обрежьте лишние нити.</a:t>
            </a:r>
          </a:p>
        </p:txBody>
      </p:sp>
      <p:sp>
        <p:nvSpPr>
          <p:cNvPr id="13" name="CustomShape 3">
            <a:extLst>
              <a:ext uri="{FF2B5EF4-FFF2-40B4-BE49-F238E27FC236}">
                <a16:creationId xmlns:a16="http://schemas.microsoft.com/office/drawing/2014/main" xmlns="" id="{6B327A76-1D0F-4B13-9572-2080F432438B}"/>
              </a:ext>
            </a:extLst>
          </p:cNvPr>
          <p:cNvSpPr/>
          <p:nvPr/>
        </p:nvSpPr>
        <p:spPr>
          <a:xfrm>
            <a:off x="23770" y="785794"/>
            <a:ext cx="12096792" cy="46384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С обратной стороны станка вытянем часть сплетённого браслета</a:t>
            </a:r>
          </a:p>
        </p:txBody>
      </p:sp>
      <p:pic>
        <p:nvPicPr>
          <p:cNvPr id="4098" name="Picture 2" descr="C:\Users\UVDZD\Desktop\Плетение\IMG_96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0380" y="1285860"/>
            <a:ext cx="3627521" cy="1920036"/>
          </a:xfrm>
          <a:prstGeom prst="rect">
            <a:avLst/>
          </a:prstGeom>
          <a:noFill/>
        </p:spPr>
      </p:pic>
      <p:pic>
        <p:nvPicPr>
          <p:cNvPr id="4099" name="Picture 3" descr="C:\Users\UVDZD\Desktop\Плетение\IMG_962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38282" y="4572008"/>
            <a:ext cx="4857784" cy="20446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3577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763" y="0"/>
            <a:ext cx="12400869" cy="6957392"/>
          </a:xfrm>
          <a:prstGeom prst="rect">
            <a:avLst/>
          </a:prstGeom>
        </p:spPr>
      </p:pic>
      <p:sp>
        <p:nvSpPr>
          <p:cNvPr id="14" name="CustomShape 3">
            <a:extLst>
              <a:ext uri="{FF2B5EF4-FFF2-40B4-BE49-F238E27FC236}">
                <a16:creationId xmlns:a16="http://schemas.microsoft.com/office/drawing/2014/main" xmlns="" id="{6B327A76-1D0F-4B13-9572-2080F432438B}"/>
              </a:ext>
            </a:extLst>
          </p:cNvPr>
          <p:cNvSpPr/>
          <p:nvPr/>
        </p:nvSpPr>
        <p:spPr>
          <a:xfrm>
            <a:off x="23770" y="1142984"/>
            <a:ext cx="12096792" cy="83317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7. Браслет готов! Чтобы надеть его на руку, проденьте конец с одним узлом в промежуток между двумя узлами на другом конце изделия.</a:t>
            </a:r>
          </a:p>
        </p:txBody>
      </p:sp>
      <p:pic>
        <p:nvPicPr>
          <p:cNvPr id="5122" name="Picture 2" descr="C:\Users\UVDZD\Desktop\Плетение\IMG_96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81289" y="2071678"/>
            <a:ext cx="5929355" cy="3045743"/>
          </a:xfrm>
          <a:prstGeom prst="rect">
            <a:avLst/>
          </a:prstGeom>
          <a:noFill/>
        </p:spPr>
      </p:pic>
      <p:sp>
        <p:nvSpPr>
          <p:cNvPr id="6" name="CustomShape 3">
            <a:extLst>
              <a:ext uri="{FF2B5EF4-FFF2-40B4-BE49-F238E27FC236}">
                <a16:creationId xmlns:a16="http://schemas.microsoft.com/office/drawing/2014/main" xmlns="" id="{6B327A76-1D0F-4B13-9572-2080F432438B}"/>
              </a:ext>
            </a:extLst>
          </p:cNvPr>
          <p:cNvSpPr/>
          <p:nvPr/>
        </p:nvSpPr>
        <p:spPr>
          <a:xfrm>
            <a:off x="1595406" y="5226886"/>
            <a:ext cx="8572560" cy="120251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Если хочешь отвлечь ребёнка от смартфона, займи его руки!</a:t>
            </a:r>
            <a:endParaRPr lang="ru-RU" sz="36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2980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435" y="0"/>
            <a:ext cx="12400869" cy="6957392"/>
          </a:xfrm>
          <a:prstGeom prst="rect">
            <a:avLst/>
          </a:prstGeom>
        </p:spPr>
      </p:pic>
      <p:sp>
        <p:nvSpPr>
          <p:cNvPr id="9" name="CustomShape 3">
            <a:extLst>
              <a:ext uri="{FF2B5EF4-FFF2-40B4-BE49-F238E27FC236}">
                <a16:creationId xmlns:a16="http://schemas.microsoft.com/office/drawing/2014/main" xmlns="" id="{6B327A76-1D0F-4B13-9572-2080F432438B}"/>
              </a:ext>
            </a:extLst>
          </p:cNvPr>
          <p:cNvSpPr/>
          <p:nvPr/>
        </p:nvSpPr>
        <p:spPr>
          <a:xfrm>
            <a:off x="666712" y="1031242"/>
            <a:ext cx="10715700" cy="3172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542925" algn="just"/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«Георгиевская ленточка» – это символ не сломленного духом народа, который боролся и победил фашизм в Великой Отечественной войне. Это символ выражение уважения к ветеранам, дань памяти павшим на поле боя, благодарность людям, отдавшим всё для фронта. Всем тем благодаря кому мы победили в 1945 году.</a:t>
            </a:r>
          </a:p>
          <a:p>
            <a:pPr indent="542925" algn="just"/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UVDZD\Desktop\s120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6976" y="2786058"/>
            <a:ext cx="6753227" cy="42395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2980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3"/>
            <a:ext cx="12360696" cy="6882331"/>
          </a:xfrm>
          <a:prstGeom prst="rect">
            <a:avLst/>
          </a:prstGeom>
        </p:spPr>
      </p:pic>
      <p:sp>
        <p:nvSpPr>
          <p:cNvPr id="6" name="CustomShape 3">
            <a:extLst>
              <a:ext uri="{FF2B5EF4-FFF2-40B4-BE49-F238E27FC236}">
                <a16:creationId xmlns:a16="http://schemas.microsoft.com/office/drawing/2014/main" xmlns="" id="{6B327A76-1D0F-4B13-9572-2080F432438B}"/>
              </a:ext>
            </a:extLst>
          </p:cNvPr>
          <p:cNvSpPr/>
          <p:nvPr/>
        </p:nvSpPr>
        <p:spPr>
          <a:xfrm>
            <a:off x="5024430" y="1540345"/>
            <a:ext cx="6357982" cy="3603167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542925" algn="just"/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Практически каждый житель России хотя бы раз принимал участие в акции «Георгиевская ленточка». Многие граждане с гордостью носят символ Победы у сердца, чувствуя единение с народом и причастность к истории своей страны.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UVDZD\Desktop\marsh-bessmertnyy-polk-v-zhilyh-kvartalah-koncerna-krost-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3140" y="571480"/>
            <a:ext cx="3895538" cy="58579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3577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435" y="0"/>
            <a:ext cx="12400869" cy="6957392"/>
          </a:xfrm>
          <a:prstGeom prst="rect">
            <a:avLst/>
          </a:prstGeom>
        </p:spPr>
      </p:pic>
      <p:sp>
        <p:nvSpPr>
          <p:cNvPr id="4" name="CustomShape 3">
            <a:extLst>
              <a:ext uri="{FF2B5EF4-FFF2-40B4-BE49-F238E27FC236}">
                <a16:creationId xmlns:a16="http://schemas.microsoft.com/office/drawing/2014/main" xmlns="" id="{6B327A76-1D0F-4B13-9572-2080F432438B}"/>
              </a:ext>
            </a:extLst>
          </p:cNvPr>
          <p:cNvSpPr/>
          <p:nvPr/>
        </p:nvSpPr>
        <p:spPr>
          <a:xfrm>
            <a:off x="452398" y="1178637"/>
            <a:ext cx="11144328" cy="224895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542925" algn="just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Предлагаем всем нам внести немного нового в эту знаменательную акцию изготовив своими руками «Георгиевский браслет» по очень простой технологии.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3200" dirty="0">
              <a:solidFill>
                <a:srgbClr val="002060"/>
              </a:solidFill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1881158" y="1500174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9" name="Picture 5" descr="C:\Users\UVDZD\Desktop\IMG_960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66910" y="4714884"/>
            <a:ext cx="1762621" cy="1538287"/>
          </a:xfrm>
          <a:prstGeom prst="rect">
            <a:avLst/>
          </a:prstGeom>
          <a:noFill/>
        </p:spPr>
      </p:pic>
      <p:pic>
        <p:nvPicPr>
          <p:cNvPr id="1030" name="Picture 6" descr="C:\Users\UVDZD\Desktop\IMG_960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08932" y="4786322"/>
            <a:ext cx="2148220" cy="1357322"/>
          </a:xfrm>
          <a:prstGeom prst="rect">
            <a:avLst/>
          </a:prstGeom>
          <a:noFill/>
        </p:spPr>
      </p:pic>
      <p:pic>
        <p:nvPicPr>
          <p:cNvPr id="1031" name="Picture 7" descr="C:\Users\UVDZD\Desktop\Плетение\IMG_962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096264" y="4787857"/>
            <a:ext cx="2500330" cy="12843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2980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3"/>
            <a:ext cx="12360696" cy="6882331"/>
          </a:xfrm>
          <a:prstGeom prst="rect">
            <a:avLst/>
          </a:prstGeom>
        </p:spPr>
      </p:pic>
      <p:sp>
        <p:nvSpPr>
          <p:cNvPr id="7" name="CustomShape 3">
            <a:extLst>
              <a:ext uri="{FF2B5EF4-FFF2-40B4-BE49-F238E27FC236}">
                <a16:creationId xmlns:a16="http://schemas.microsoft.com/office/drawing/2014/main" xmlns="" id="{6B327A76-1D0F-4B13-9572-2080F432438B}"/>
              </a:ext>
            </a:extLst>
          </p:cNvPr>
          <p:cNvSpPr/>
          <p:nvPr/>
        </p:nvSpPr>
        <p:spPr>
          <a:xfrm>
            <a:off x="95208" y="214290"/>
            <a:ext cx="10287072" cy="107939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542925" algn="ctr"/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начала нам потребуется изготовить приспособление для плетения браслета</a:t>
            </a:r>
          </a:p>
        </p:txBody>
      </p:sp>
      <p:sp>
        <p:nvSpPr>
          <p:cNvPr id="5" name="CustomShape 3">
            <a:extLst>
              <a:ext uri="{FF2B5EF4-FFF2-40B4-BE49-F238E27FC236}">
                <a16:creationId xmlns:a16="http://schemas.microsoft.com/office/drawing/2014/main" xmlns="" id="{6B327A76-1D0F-4B13-9572-2080F432438B}"/>
              </a:ext>
            </a:extLst>
          </p:cNvPr>
          <p:cNvSpPr/>
          <p:nvPr/>
        </p:nvSpPr>
        <p:spPr>
          <a:xfrm>
            <a:off x="95208" y="1571612"/>
            <a:ext cx="12096792" cy="1110177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Нам понадобиться: плотный картон, карандаш, циркуль и линейка.</a:t>
            </a:r>
          </a:p>
          <a:p>
            <a:endParaRPr lang="ru-RU" sz="10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На плотном картоне с помощью циркуля нарисуйте круг 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см.</a:t>
            </a:r>
          </a:p>
        </p:txBody>
      </p:sp>
      <p:pic>
        <p:nvPicPr>
          <p:cNvPr id="3074" name="Picture 2" descr="C:\Users\UVDZD\Desktop\Безымянны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05306" y="2285992"/>
            <a:ext cx="1491486" cy="1455974"/>
          </a:xfrm>
          <a:prstGeom prst="rect">
            <a:avLst/>
          </a:prstGeom>
          <a:noFill/>
        </p:spPr>
      </p:pic>
      <p:sp>
        <p:nvSpPr>
          <p:cNvPr id="9" name="CustomShape 3">
            <a:extLst>
              <a:ext uri="{FF2B5EF4-FFF2-40B4-BE49-F238E27FC236}">
                <a16:creationId xmlns:a16="http://schemas.microsoft.com/office/drawing/2014/main" xmlns="" id="{6B327A76-1D0F-4B13-9572-2080F432438B}"/>
              </a:ext>
            </a:extLst>
          </p:cNvPr>
          <p:cNvSpPr/>
          <p:nvPr/>
        </p:nvSpPr>
        <p:spPr>
          <a:xfrm>
            <a:off x="95208" y="3903731"/>
            <a:ext cx="12096792" cy="525401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С помощью карандаша поставьте первую точку на вершине окружности.</a:t>
            </a:r>
          </a:p>
        </p:txBody>
      </p:sp>
      <p:pic>
        <p:nvPicPr>
          <p:cNvPr id="3076" name="Picture 4" descr="C:\Users\UVDZD\Desktop\Безымянный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38414" y="4572008"/>
            <a:ext cx="3419475" cy="1895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3577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763" y="0"/>
            <a:ext cx="12400869" cy="6957392"/>
          </a:xfrm>
          <a:prstGeom prst="rect">
            <a:avLst/>
          </a:prstGeom>
        </p:spPr>
      </p:pic>
      <p:sp>
        <p:nvSpPr>
          <p:cNvPr id="15" name="CustomShape 3">
            <a:extLst>
              <a:ext uri="{FF2B5EF4-FFF2-40B4-BE49-F238E27FC236}">
                <a16:creationId xmlns:a16="http://schemas.microsoft.com/office/drawing/2014/main" xmlns="" id="{6B327A76-1D0F-4B13-9572-2080F432438B}"/>
              </a:ext>
            </a:extLst>
          </p:cNvPr>
          <p:cNvSpPr/>
          <p:nvPr/>
        </p:nvSpPr>
        <p:spPr>
          <a:xfrm>
            <a:off x="95208" y="1071546"/>
            <a:ext cx="12096792" cy="95628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3. Установив раствор циркуля на расстояние 4,7 см от первой точки делаем засечку на окружности.</a:t>
            </a:r>
          </a:p>
        </p:txBody>
      </p:sp>
      <p:pic>
        <p:nvPicPr>
          <p:cNvPr id="4098" name="Picture 2" descr="C:\Users\UVDZD\Desktop\Безымянный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95802" y="1707994"/>
            <a:ext cx="2286016" cy="1220940"/>
          </a:xfrm>
          <a:prstGeom prst="rect">
            <a:avLst/>
          </a:prstGeom>
          <a:noFill/>
        </p:spPr>
      </p:pic>
      <p:sp>
        <p:nvSpPr>
          <p:cNvPr id="16" name="CustomShape 3">
            <a:extLst>
              <a:ext uri="{FF2B5EF4-FFF2-40B4-BE49-F238E27FC236}">
                <a16:creationId xmlns:a16="http://schemas.microsoft.com/office/drawing/2014/main" xmlns="" id="{6B327A76-1D0F-4B13-9572-2080F432438B}"/>
              </a:ext>
            </a:extLst>
          </p:cNvPr>
          <p:cNvSpPr/>
          <p:nvPr/>
        </p:nvSpPr>
        <p:spPr>
          <a:xfrm>
            <a:off x="95208" y="2972778"/>
            <a:ext cx="12096792" cy="525401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4. Аналогичным образом найдём 3 точку будущей звезды.</a:t>
            </a:r>
          </a:p>
        </p:txBody>
      </p:sp>
      <p:pic>
        <p:nvPicPr>
          <p:cNvPr id="4099" name="Picture 3" descr="C:\Users\UVDZD\Desktop\Безымянный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96396" y="2500306"/>
            <a:ext cx="2286015" cy="1288717"/>
          </a:xfrm>
          <a:prstGeom prst="rect">
            <a:avLst/>
          </a:prstGeom>
          <a:noFill/>
        </p:spPr>
      </p:pic>
      <p:sp>
        <p:nvSpPr>
          <p:cNvPr id="17" name="CustomShape 3">
            <a:extLst>
              <a:ext uri="{FF2B5EF4-FFF2-40B4-BE49-F238E27FC236}">
                <a16:creationId xmlns:a16="http://schemas.microsoft.com/office/drawing/2014/main" xmlns="" id="{6B327A76-1D0F-4B13-9572-2080F432438B}"/>
              </a:ext>
            </a:extLst>
          </p:cNvPr>
          <p:cNvSpPr/>
          <p:nvPr/>
        </p:nvSpPr>
        <p:spPr>
          <a:xfrm>
            <a:off x="95208" y="3857628"/>
            <a:ext cx="12096792" cy="525401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5. Повторим эти действия для 2 (3) точек и отложим 4 и 5 точки.</a:t>
            </a:r>
          </a:p>
        </p:txBody>
      </p:sp>
      <p:pic>
        <p:nvPicPr>
          <p:cNvPr id="4100" name="Picture 4" descr="C:\Users\UVDZD\Desktop\Безымянный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95802" y="4357694"/>
            <a:ext cx="2243133" cy="23376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2980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3"/>
            <a:ext cx="12360696" cy="6882331"/>
          </a:xfrm>
          <a:prstGeom prst="rect">
            <a:avLst/>
          </a:prstGeom>
        </p:spPr>
      </p:pic>
      <p:sp>
        <p:nvSpPr>
          <p:cNvPr id="5" name="CustomShape 3">
            <a:extLst>
              <a:ext uri="{FF2B5EF4-FFF2-40B4-BE49-F238E27FC236}">
                <a16:creationId xmlns:a16="http://schemas.microsoft.com/office/drawing/2014/main" xmlns="" id="{6B327A76-1D0F-4B13-9572-2080F432438B}"/>
              </a:ext>
            </a:extLst>
          </p:cNvPr>
          <p:cNvSpPr/>
          <p:nvPr/>
        </p:nvSpPr>
        <p:spPr>
          <a:xfrm>
            <a:off x="95208" y="1000108"/>
            <a:ext cx="12096792" cy="525401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6. Соединяя точки 1, 2, 3, 4 и 5 нарисуем звезду.</a:t>
            </a:r>
          </a:p>
        </p:txBody>
      </p:sp>
      <p:pic>
        <p:nvPicPr>
          <p:cNvPr id="5122" name="Picture 2" descr="C:\Users\UVDZD\Desktop\Безымянный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95868" y="1617649"/>
            <a:ext cx="2071702" cy="2025665"/>
          </a:xfrm>
          <a:prstGeom prst="rect">
            <a:avLst/>
          </a:prstGeom>
          <a:noFill/>
        </p:spPr>
      </p:pic>
      <p:sp>
        <p:nvSpPr>
          <p:cNvPr id="9" name="CustomShape 3">
            <a:extLst>
              <a:ext uri="{FF2B5EF4-FFF2-40B4-BE49-F238E27FC236}">
                <a16:creationId xmlns:a16="http://schemas.microsoft.com/office/drawing/2014/main" xmlns="" id="{6B327A76-1D0F-4B13-9572-2080F432438B}"/>
              </a:ext>
            </a:extLst>
          </p:cNvPr>
          <p:cNvSpPr/>
          <p:nvPr/>
        </p:nvSpPr>
        <p:spPr>
          <a:xfrm>
            <a:off x="95208" y="3760855"/>
            <a:ext cx="12096792" cy="525401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7. Проведите от центра звезды две окружности с 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 = 3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 и 2 мм.</a:t>
            </a:r>
          </a:p>
        </p:txBody>
      </p:sp>
      <p:pic>
        <p:nvPicPr>
          <p:cNvPr id="5124" name="Picture 4" descr="C:\Users\UVDZD\Desktop\Безымянный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61788" y="4357694"/>
            <a:ext cx="2177220" cy="20431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3577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763" y="0"/>
            <a:ext cx="12400869" cy="6957392"/>
          </a:xfrm>
          <a:prstGeom prst="rect">
            <a:avLst/>
          </a:prstGeom>
        </p:spPr>
      </p:pic>
      <p:sp>
        <p:nvSpPr>
          <p:cNvPr id="6" name="CustomShape 3">
            <a:extLst>
              <a:ext uri="{FF2B5EF4-FFF2-40B4-BE49-F238E27FC236}">
                <a16:creationId xmlns:a16="http://schemas.microsoft.com/office/drawing/2014/main" xmlns="" id="{6B327A76-1D0F-4B13-9572-2080F432438B}"/>
              </a:ext>
            </a:extLst>
          </p:cNvPr>
          <p:cNvSpPr/>
          <p:nvPr/>
        </p:nvSpPr>
        <p:spPr>
          <a:xfrm>
            <a:off x="95208" y="1000108"/>
            <a:ext cx="12096792" cy="525401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8. Вырежьте звезду вписанную в окружность.</a:t>
            </a:r>
          </a:p>
        </p:txBody>
      </p:sp>
      <p:pic>
        <p:nvPicPr>
          <p:cNvPr id="6146" name="Picture 2" descr="C:\Users\UVDZD\Desktop\Безымянный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6977" y="1571612"/>
            <a:ext cx="2000264" cy="1910050"/>
          </a:xfrm>
          <a:prstGeom prst="rect">
            <a:avLst/>
          </a:prstGeom>
          <a:noFill/>
        </p:spPr>
      </p:pic>
      <p:pic>
        <p:nvPicPr>
          <p:cNvPr id="6147" name="Picture 3" descr="C:\Users\UVDZD\Desktop\Безымянный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53125" y="1571612"/>
            <a:ext cx="2143139" cy="1922371"/>
          </a:xfrm>
          <a:prstGeom prst="rect">
            <a:avLst/>
          </a:prstGeom>
          <a:noFill/>
        </p:spPr>
      </p:pic>
      <p:sp>
        <p:nvSpPr>
          <p:cNvPr id="8" name="CustomShape 3">
            <a:extLst>
              <a:ext uri="{FF2B5EF4-FFF2-40B4-BE49-F238E27FC236}">
                <a16:creationId xmlns:a16="http://schemas.microsoft.com/office/drawing/2014/main" xmlns="" id="{6B327A76-1D0F-4B13-9572-2080F432438B}"/>
              </a:ext>
            </a:extLst>
          </p:cNvPr>
          <p:cNvSpPr/>
          <p:nvPr/>
        </p:nvSpPr>
        <p:spPr>
          <a:xfrm>
            <a:off x="95208" y="3500438"/>
            <a:ext cx="12096792" cy="95628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9. Также у каждого луча звезды необходимо прорезать отверстие глубиной 1 см, а шириной 1 мм.</a:t>
            </a:r>
          </a:p>
        </p:txBody>
      </p:sp>
      <p:pic>
        <p:nvPicPr>
          <p:cNvPr id="6148" name="Picture 4" descr="C:\Users\UVDZD\Desktop\Безымянный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52662" y="4429132"/>
            <a:ext cx="2402045" cy="2276465"/>
          </a:xfrm>
          <a:prstGeom prst="rect">
            <a:avLst/>
          </a:prstGeom>
          <a:noFill/>
        </p:spPr>
      </p:pic>
      <p:pic>
        <p:nvPicPr>
          <p:cNvPr id="6149" name="Picture 5" descr="C:\Users\UVDZD\Desktop\Безымянный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00762" y="4429132"/>
            <a:ext cx="2266940" cy="22669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2980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4331"/>
            <a:ext cx="12360696" cy="6882331"/>
          </a:xfrm>
          <a:prstGeom prst="rect">
            <a:avLst/>
          </a:prstGeom>
        </p:spPr>
      </p:pic>
      <p:sp>
        <p:nvSpPr>
          <p:cNvPr id="5" name="CustomShape 3">
            <a:extLst>
              <a:ext uri="{FF2B5EF4-FFF2-40B4-BE49-F238E27FC236}">
                <a16:creationId xmlns:a16="http://schemas.microsoft.com/office/drawing/2014/main" xmlns="" id="{6B327A76-1D0F-4B13-9572-2080F432438B}"/>
              </a:ext>
            </a:extLst>
          </p:cNvPr>
          <p:cNvSpPr/>
          <p:nvPr/>
        </p:nvSpPr>
        <p:spPr>
          <a:xfrm>
            <a:off x="95208" y="857232"/>
            <a:ext cx="12096792" cy="101784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Теперь нам осталось только заправить нити в приспособление для плетения и сделать «Георгиевский браслет»</a:t>
            </a:r>
          </a:p>
        </p:txBody>
      </p:sp>
      <p:sp>
        <p:nvSpPr>
          <p:cNvPr id="6" name="CustomShape 3">
            <a:extLst>
              <a:ext uri="{FF2B5EF4-FFF2-40B4-BE49-F238E27FC236}">
                <a16:creationId xmlns:a16="http://schemas.microsoft.com/office/drawing/2014/main" xmlns="" id="{6B327A76-1D0F-4B13-9572-2080F432438B}"/>
              </a:ext>
            </a:extLst>
          </p:cNvPr>
          <p:cNvSpPr/>
          <p:nvPr/>
        </p:nvSpPr>
        <p:spPr>
          <a:xfrm>
            <a:off x="23770" y="1928802"/>
            <a:ext cx="12096792" cy="120251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Используем нити двух цветов (оранжевую – 5 шт. и чёрную – 4 шт.), сложите вместе    все 9 нитей и завяжите на конце узел, чтобы конец получившегося шнура выглядывал из узла на пару сантиметров</a:t>
            </a:r>
          </a:p>
        </p:txBody>
      </p:sp>
      <p:sp>
        <p:nvSpPr>
          <p:cNvPr id="8" name="CustomShape 3">
            <a:extLst>
              <a:ext uri="{FF2B5EF4-FFF2-40B4-BE49-F238E27FC236}">
                <a16:creationId xmlns:a16="http://schemas.microsoft.com/office/drawing/2014/main" xmlns="" id="{6B327A76-1D0F-4B13-9572-2080F432438B}"/>
              </a:ext>
            </a:extLst>
          </p:cNvPr>
          <p:cNvSpPr/>
          <p:nvPr/>
        </p:nvSpPr>
        <p:spPr>
          <a:xfrm>
            <a:off x="23770" y="4214818"/>
            <a:ext cx="12096792" cy="46384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Проденем нити через центральное отверстие в приспособление</a:t>
            </a:r>
          </a:p>
        </p:txBody>
      </p:sp>
      <p:pic>
        <p:nvPicPr>
          <p:cNvPr id="2050" name="Picture 2" descr="C:\Users\UVDZD\Desktop\Плетение\IMG_96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24232" y="2714620"/>
            <a:ext cx="3014650" cy="1545597"/>
          </a:xfrm>
          <a:prstGeom prst="rect">
            <a:avLst/>
          </a:prstGeom>
          <a:noFill/>
        </p:spPr>
      </p:pic>
      <p:pic>
        <p:nvPicPr>
          <p:cNvPr id="2051" name="Picture 3" descr="C:\Users\UVDZD\Desktop\Плетение\IMG_961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24030" y="4745324"/>
            <a:ext cx="4400532" cy="20412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3577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</TotalTime>
  <Words>446</Words>
  <Application>Microsoft Office PowerPoint</Application>
  <PresentationFormat>Произвольный</PresentationFormat>
  <Paragraphs>29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МЫ ПОМНИМ – МЫ ГОРДИМСЯ!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UVDZD</cp:lastModifiedBy>
  <cp:revision>87</cp:revision>
  <dcterms:created xsi:type="dcterms:W3CDTF">2020-04-07T14:37:24Z</dcterms:created>
  <dcterms:modified xsi:type="dcterms:W3CDTF">2020-05-06T14:01:33Z</dcterms:modified>
</cp:coreProperties>
</file>