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0022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Детский центр </a:t>
            </a:r>
            <a:b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экологической информации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\\BEZDNA\user_desktop\SIO\u-06\Рабочий стол\IMG2023053013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76" y="2060848"/>
            <a:ext cx="398384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\\BEZDNA\user_desktop\SIO\u-06\Рабочий стол\acrbbzCKKyA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96244"/>
            <a:ext cx="57531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Город-мечта: футуристический </a:t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эко-маршрут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669885" cy="426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\\BEZDNA\user_desktop\SIO\u-06\Рабочий стол\DSCN0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980728"/>
            <a:ext cx="6860580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Мешок яблок: эстафета добрых дел</a:t>
            </a:r>
            <a:endParaRPr lang="ru-RU" dirty="0"/>
          </a:p>
        </p:txBody>
      </p:sp>
      <p:pic>
        <p:nvPicPr>
          <p:cNvPr id="6146" name="Picture 2" descr="\\BEZDNA\user_desktop\SIO\u-06\Рабочий стол\IMG20230530131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648108" cy="48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BEZDNA\user_desktop\SIO\u-06\Рабочий стол\1Nl-eq_5VXs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564516" cy="47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BEZDNA\user_desktop\SIO\u-06\Рабочий стол\i26HxoVl_Vw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906789" cy="59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Создание арт-объекта</a:t>
            </a:r>
            <a:endParaRPr lang="ru-RU" dirty="0"/>
          </a:p>
        </p:txBody>
      </p:sp>
      <p:pic>
        <p:nvPicPr>
          <p:cNvPr id="2051" name="Picture 3" descr="\\BEZDNA\user_desktop\SIO\u-06\Рабочий стол\IMG20230429103951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78" y="1600200"/>
            <a:ext cx="6011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BEZDNA\user_desktop\SIO\u-06\Рабочий стол\5cngdatdMWA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33400"/>
            <a:ext cx="768667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BEZDNA\user_desktop\SIO\u-06\Рабочий стол\0yM-jJ9A3XU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5"/>
            <a:ext cx="6993164" cy="52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Тренинг по сортировке ТБО</a:t>
            </a:r>
            <a:endParaRPr lang="ru-RU" dirty="0"/>
          </a:p>
        </p:txBody>
      </p:sp>
      <p:pic>
        <p:nvPicPr>
          <p:cNvPr id="8194" name="Picture 2" descr="\\BEZDNA\user_desktop\SIO\u-06\Рабочий стол\Z16lQbiRqi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Детский центр  экологической информации</vt:lpstr>
      <vt:lpstr>  Город-мечта: футуристический  эко-маршрут</vt:lpstr>
      <vt:lpstr>Презентация PowerPoint</vt:lpstr>
      <vt:lpstr>Мешок яблок: эстафета добрых дел</vt:lpstr>
      <vt:lpstr>Презентация PowerPoint</vt:lpstr>
      <vt:lpstr>Мастер-класс Создание арт-объекта</vt:lpstr>
      <vt:lpstr>Презентация PowerPoint</vt:lpstr>
      <vt:lpstr>Презентация PowerPoint</vt:lpstr>
      <vt:lpstr>Тренинг по сортировке ТБО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U-06</dc:creator>
  <cp:lastModifiedBy>U-06</cp:lastModifiedBy>
  <cp:revision>3</cp:revision>
  <dcterms:created xsi:type="dcterms:W3CDTF">2023-05-30T10:11:04Z</dcterms:created>
  <dcterms:modified xsi:type="dcterms:W3CDTF">2023-05-30T10:33:50Z</dcterms:modified>
</cp:coreProperties>
</file>