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2" r:id="rId1"/>
  </p:sldMasterIdLst>
  <p:sldIdLst>
    <p:sldId id="256" r:id="rId2"/>
    <p:sldId id="259" r:id="rId3"/>
    <p:sldId id="261" r:id="rId4"/>
    <p:sldId id="263" r:id="rId5"/>
    <p:sldId id="266" r:id="rId6"/>
    <p:sldId id="267" r:id="rId7"/>
    <p:sldId id="269" r:id="rId8"/>
    <p:sldId id="268" r:id="rId9"/>
    <p:sldId id="271" r:id="rId10"/>
    <p:sldId id="272" r:id="rId11"/>
    <p:sldId id="274" r:id="rId12"/>
    <p:sldId id="275" r:id="rId13"/>
    <p:sldId id="277" r:id="rId14"/>
    <p:sldId id="278" r:id="rId15"/>
    <p:sldId id="280" r:id="rId16"/>
    <p:sldId id="281" r:id="rId17"/>
    <p:sldId id="284" r:id="rId18"/>
    <p:sldId id="286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1" autoAdjust="0"/>
    <p:restoredTop sz="94660"/>
  </p:normalViewPr>
  <p:slideViewPr>
    <p:cSldViewPr snapToGrid="0" showGuides="1">
      <p:cViewPr varScale="1">
        <p:scale>
          <a:sx n="66" d="100"/>
          <a:sy n="66" d="100"/>
        </p:scale>
        <p:origin x="102" y="6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0AB45-4F70-49EB-911C-EB9412E8F9F9}" type="datetimeFigureOut">
              <a:rPr lang="ru-RU" smtClean="0"/>
              <a:t>18.07.2024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53CA7-ED93-4754-AFF1-4EA05A3347B9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11738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0AB45-4F70-49EB-911C-EB9412E8F9F9}" type="datetimeFigureOut">
              <a:rPr lang="ru-RU" smtClean="0"/>
              <a:t>18.07.2024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53CA7-ED93-4754-AFF1-4EA05A3347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96455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0AB45-4F70-49EB-911C-EB9412E8F9F9}" type="datetimeFigureOut">
              <a:rPr lang="ru-RU" smtClean="0"/>
              <a:t>18.07.2024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53CA7-ED93-4754-AFF1-4EA05A3347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51849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0AB45-4F70-49EB-911C-EB9412E8F9F9}" type="datetimeFigureOut">
              <a:rPr lang="ru-RU" smtClean="0"/>
              <a:t>18.07.2024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53CA7-ED93-4754-AFF1-4EA05A3347B9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270442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0AB45-4F70-49EB-911C-EB9412E8F9F9}" type="datetimeFigureOut">
              <a:rPr lang="ru-RU" smtClean="0"/>
              <a:t>18.07.2024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53CA7-ED93-4754-AFF1-4EA05A3347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6426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0AB45-4F70-49EB-911C-EB9412E8F9F9}" type="datetimeFigureOut">
              <a:rPr lang="ru-RU" smtClean="0"/>
              <a:t>18.07.2024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53CA7-ED93-4754-AFF1-4EA05A3347B9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227219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0AB45-4F70-49EB-911C-EB9412E8F9F9}" type="datetimeFigureOut">
              <a:rPr lang="ru-RU" smtClean="0"/>
              <a:t>18.07.2024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53CA7-ED93-4754-AFF1-4EA05A3347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61087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0AB45-4F70-49EB-911C-EB9412E8F9F9}" type="datetimeFigureOut">
              <a:rPr lang="ru-RU" smtClean="0"/>
              <a:t>18.07.2024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53CA7-ED93-4754-AFF1-4EA05A3347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82947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0AB45-4F70-49EB-911C-EB9412E8F9F9}" type="datetimeFigureOut">
              <a:rPr lang="ru-RU" smtClean="0"/>
              <a:t>18.07.2024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53CA7-ED93-4754-AFF1-4EA05A3347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1452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0AB45-4F70-49EB-911C-EB9412E8F9F9}" type="datetimeFigureOut">
              <a:rPr lang="ru-RU" smtClean="0"/>
              <a:t>18.07.2024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53CA7-ED93-4754-AFF1-4EA05A3347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3896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0AB45-4F70-49EB-911C-EB9412E8F9F9}" type="datetimeFigureOut">
              <a:rPr lang="ru-RU" smtClean="0"/>
              <a:t>18.07.2024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53CA7-ED93-4754-AFF1-4EA05A3347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35954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0AB45-4F70-49EB-911C-EB9412E8F9F9}" type="datetimeFigureOut">
              <a:rPr lang="ru-RU" smtClean="0"/>
              <a:t>18.07.2024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53CA7-ED93-4754-AFF1-4EA05A3347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387457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0AB45-4F70-49EB-911C-EB9412E8F9F9}" type="datetimeFigureOut">
              <a:rPr lang="ru-RU" smtClean="0"/>
              <a:t>18.07.2024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53CA7-ED93-4754-AFF1-4EA05A3347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895676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0AB45-4F70-49EB-911C-EB9412E8F9F9}" type="datetimeFigureOut">
              <a:rPr lang="ru-RU" smtClean="0"/>
              <a:t>18.07.2024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53CA7-ED93-4754-AFF1-4EA05A3347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31669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0AB45-4F70-49EB-911C-EB9412E8F9F9}" type="datetimeFigureOut">
              <a:rPr lang="ru-RU" smtClean="0"/>
              <a:t>18.07.2024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53CA7-ED93-4754-AFF1-4EA05A3347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032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0AB45-4F70-49EB-911C-EB9412E8F9F9}" type="datetimeFigureOut">
              <a:rPr lang="ru-RU" smtClean="0"/>
              <a:t>18.07.2024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53CA7-ED93-4754-AFF1-4EA05A3347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10254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0AB45-4F70-49EB-911C-EB9412E8F9F9}" type="datetimeFigureOut">
              <a:rPr lang="ru-RU" smtClean="0"/>
              <a:t>18.07.2024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53CA7-ED93-4754-AFF1-4EA05A3347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24760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27C0AB45-4F70-49EB-911C-EB9412E8F9F9}" type="datetimeFigureOut">
              <a:rPr lang="ru-RU" smtClean="0"/>
              <a:t>18.07.2024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64C53CA7-ED93-4754-AFF1-4EA05A3347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51175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  <p:sldLayoutId id="2147483784" r:id="rId12"/>
    <p:sldLayoutId id="2147483785" r:id="rId13"/>
    <p:sldLayoutId id="2147483786" r:id="rId14"/>
    <p:sldLayoutId id="2147483787" r:id="rId15"/>
    <p:sldLayoutId id="2147483788" r:id="rId16"/>
    <p:sldLayoutId id="214748378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3062" y="204387"/>
            <a:ext cx="4171364" cy="3074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0173">
            <a:off x="328024" y="237391"/>
            <a:ext cx="3684022" cy="368402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2650">
            <a:off x="8904279" y="3884420"/>
            <a:ext cx="2781525" cy="281277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14690">
            <a:off x="194475" y="4372532"/>
            <a:ext cx="2182337" cy="218233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8493">
            <a:off x="8737515" y="289462"/>
            <a:ext cx="3466690" cy="346669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2958">
            <a:off x="2853389" y="4468337"/>
            <a:ext cx="2527903" cy="199072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29914">
            <a:off x="5714302" y="3596247"/>
            <a:ext cx="2278856" cy="303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647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657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001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719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717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450" y="0"/>
            <a:ext cx="103030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105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sun9-28.userapi.com/c853624/v853624282/66969/hHuzu5WTHY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1" y="0"/>
            <a:ext cx="1221105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0531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sun9-40.userapi.com/c857324/v857324640/14c75/jnw5MYAU9v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27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4559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sun9-8.userapi.com/c850632/v850632550/1d1464/Gps_EnDEZOQ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05400" cy="680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s://sun9-40.userapi.com/c854124/v854124550/f6b0a/Tc9wtQ9kCA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8491" y="704850"/>
            <a:ext cx="6754283" cy="5065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4012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497615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305" y="0"/>
            <a:ext cx="67036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28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858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571" y="0"/>
            <a:ext cx="6023429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1685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249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040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sun9-52.userapi.com/c854324/v854324867/16e9e5/GHlO83phV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6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52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" y="700086"/>
            <a:ext cx="6610350" cy="495776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925" y="80961"/>
            <a:ext cx="5010150" cy="668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091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71" y="12473"/>
            <a:ext cx="6037944" cy="452845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3028" y="3060474"/>
            <a:ext cx="4782457" cy="358684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4256" y="0"/>
            <a:ext cx="5442857" cy="4082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249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077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21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132</TotalTime>
  <Words>0</Words>
  <Application>Microsoft Office PowerPoint</Application>
  <PresentationFormat>Широкоэкранный</PresentationFormat>
  <Paragraphs>0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1" baseType="lpstr">
      <vt:lpstr>Century Gothic</vt:lpstr>
      <vt:lpstr>Wingdings 3</vt:lpstr>
      <vt:lpstr>Сектор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Учитель</dc:creator>
  <cp:lastModifiedBy>Нина Саломатина</cp:lastModifiedBy>
  <cp:revision>17</cp:revision>
  <dcterms:created xsi:type="dcterms:W3CDTF">2019-12-02T05:04:10Z</dcterms:created>
  <dcterms:modified xsi:type="dcterms:W3CDTF">2024-07-18T07:46:30Z</dcterms:modified>
</cp:coreProperties>
</file>