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  <a:r>
              <a:rPr lang="ru-RU" sz="5600" dirty="0"/>
              <a:t>ТОГБОУ «</a:t>
            </a:r>
            <a:r>
              <a:rPr lang="ru-RU" sz="5600" dirty="0"/>
              <a:t>Жердевская школа-интернат </a:t>
            </a:r>
          </a:p>
          <a:p>
            <a:r>
              <a:rPr lang="ru-RU" sz="5600" dirty="0"/>
              <a:t>имени Д.В. Семёнова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отряд "</a:t>
            </a:r>
            <a:r>
              <a:rPr lang="ru-RU" dirty="0" err="1"/>
              <a:t>Пересвет</a:t>
            </a:r>
            <a:r>
              <a:rPr lang="ru-RU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1338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Бессмертный полк</a:t>
            </a:r>
          </a:p>
        </p:txBody>
      </p:sp>
      <p:pic>
        <p:nvPicPr>
          <p:cNvPr id="5122" name="Picture 2" descr="C:\Users\user\Desktop\верификацыя\фотографи\пол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946921"/>
            <a:ext cx="3098215" cy="23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ерификацыя\фотографи\пол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77" y="963284"/>
            <a:ext cx="3054582" cy="22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верификацыя\фотографи\полк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59" y="928125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верификацыя\фотографи\полк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83968"/>
            <a:ext cx="4765375" cy="35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верификацыя\фотографи\полк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22" y="3349868"/>
            <a:ext cx="4456878" cy="35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Всероссийская акция "</a:t>
            </a:r>
            <a:r>
              <a:rPr lang="ru-RU" dirty="0" err="1" smtClean="0"/>
              <a:t>Триколор</a:t>
            </a:r>
            <a:r>
              <a:rPr lang="ru-RU" dirty="0" smtClean="0"/>
              <a:t>« </a:t>
            </a:r>
            <a:endParaRPr lang="ru-RU" dirty="0"/>
          </a:p>
        </p:txBody>
      </p:sp>
      <p:pic>
        <p:nvPicPr>
          <p:cNvPr id="6146" name="Picture 2" descr="C:\Users\user\Desktop\верификацыя\фотографи\треколр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верификацыя\фотографи\трекалор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32420"/>
            <a:ext cx="2838484" cy="21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верификацыя\фотографи\треколор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32420"/>
            <a:ext cx="2942133" cy="21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верификацыя\фотографи\треколор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84984"/>
            <a:ext cx="2795803" cy="20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верификацыя\фотографи\треколор 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82" y="3284984"/>
            <a:ext cx="3365918" cy="20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верификацыя\фотографи\треколор 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176678"/>
            <a:ext cx="2438077" cy="36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Уборка памятников</a:t>
            </a:r>
          </a:p>
        </p:txBody>
      </p:sp>
      <p:pic>
        <p:nvPicPr>
          <p:cNvPr id="7170" name="Picture 2" descr="C:\Users\user\Desktop\верификацыя\фотографи\b2c06dd4-42b0-4fd8-bda8-7f9818a025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" y="980728"/>
            <a:ext cx="2521021" cy="18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верификацыя\фотографи\памятни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4" y="1007192"/>
            <a:ext cx="2520280" cy="19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верификацыя\фотографи\памятник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88"/>
            <a:ext cx="3456384" cy="19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верификацыя\фотографи\памятник 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3284984"/>
            <a:ext cx="3025139" cy="22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верификацыя\фотографи\памятник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верификацыя\фотографи\памятник 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8194" name="Picture 2" descr="C:\Users\user\Desktop\верификацыя\фотографи\спасибо за вним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347"/>
            <a:ext cx="9144000" cy="58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Отряд « </a:t>
            </a:r>
            <a:r>
              <a:rPr lang="ru-RU" dirty="0" err="1" smtClean="0"/>
              <a:t>Пересвет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C:\Users\user\Desktop\верификацыя\фотографи\отря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верификацыя\фотографи\отряд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1688"/>
            <a:ext cx="2425849" cy="22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верификацыя\фотографи\отряд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30" y="1175859"/>
            <a:ext cx="3579838" cy="22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верификацыя\фотографи\отряд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20384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верификацыя\фотографи\отряд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5940152" cy="30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акция "Вода России"</a:t>
            </a:r>
            <a:br>
              <a:rPr lang="ru-RU" smtClean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" y="908720"/>
            <a:ext cx="2684859" cy="35798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808312" cy="3744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5"/>
            <a:ext cx="2824313" cy="2118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2736304" cy="3648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04" y="4832775"/>
            <a:ext cx="2700300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Гуманитарная помощь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809644" cy="2001549"/>
          </a:xfrm>
        </p:spPr>
      </p:pic>
      <p:pic>
        <p:nvPicPr>
          <p:cNvPr id="1026" name="Picture 2" descr="C:\Users\user\Desktop\верификацыя\фотографи\effc4699-0bba-40e4-ba8a-e210d57edc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312368" cy="22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ерификацыя\фотографи\19147cb1-ae5d-4430-af32-bcd804c726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3679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ерификацыя\фотографи\a14ea297-4b62-46b6-9bac-fa05c631c3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9441"/>
            <a:ext cx="3214804" cy="210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</p:spPr>
        <p:txBody>
          <a:bodyPr/>
          <a:lstStyle/>
          <a:p>
            <a:r>
              <a:rPr lang="ru-RU" b="1" dirty="0"/>
              <a:t>Помощь на выборах Президента Российской Федерации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верификацыя\фотографи\выборы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2093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ерификацыя\фотографи\выборы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79" y="4212093"/>
            <a:ext cx="3688337" cy="25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верификацыя\фотографи\выборы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2147"/>
            <a:ext cx="1950503" cy="30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ерификацыя\фотографи\выборы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0380"/>
            <a:ext cx="2448272" cy="299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"Блокадный хлеб"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верификацыя\фотографи\хлеб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5241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ерификацыя\фотографи\хлеб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11" y="1124744"/>
            <a:ext cx="18528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ерификацыя\фотографи\хлеб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100770"/>
            <a:ext cx="2952328" cy="23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верификацыя\фотографи\хлеб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429000"/>
            <a:ext cx="3524127" cy="30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верификацыя\фотографи\хлеб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501008"/>
            <a:ext cx="4716015" cy="30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помощь животным </a:t>
            </a:r>
            <a:endParaRPr lang="ru-RU" dirty="0"/>
          </a:p>
        </p:txBody>
      </p:sp>
      <p:pic>
        <p:nvPicPr>
          <p:cNvPr id="2051" name="Picture 3" descr="C:\Users\user\Desktop\верификацыя\фотографи\животны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528392" cy="19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верификацыя\фотографи\животные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5087889" cy="19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ерификацыя\фотографи\животные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7" y="2996950"/>
            <a:ext cx="358440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верификацыя\фотографи\животные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1143"/>
            <a:ext cx="5220072" cy="20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Помощь   пожилым людям </a:t>
            </a:r>
            <a:endParaRPr lang="ru-RU" dirty="0"/>
          </a:p>
        </p:txBody>
      </p:sp>
      <p:pic>
        <p:nvPicPr>
          <p:cNvPr id="3074" name="Picture 2" descr="C:\Users\user\Desktop\верификацыя\фотографи\пожелые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6" y="836712"/>
            <a:ext cx="3463740" cy="30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верификацыя\фотографи\пожелые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70284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верификацыя\фотографи\пожелые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2" y="3871584"/>
            <a:ext cx="3505727" cy="14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верификацыя\фотографи\пожелые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04985"/>
            <a:ext cx="4694144" cy="14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Всероссийская акция "Георгиевская ленточка"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C:\Users\user\Desktop\верификацыя\фотографи\ленточк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03684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ерификацыя\фотографи\ленточка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63251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верификацыя\фотографи\ленточка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3074978"/>
            <a:ext cx="4035023" cy="2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верификацыя\фотографи\ленточка 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8536"/>
            <a:ext cx="4834282" cy="27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292</TotalTime>
  <Words>57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отряд "Пересвет" </vt:lpstr>
      <vt:lpstr>Отряд « Пересвет»</vt:lpstr>
      <vt:lpstr> акция "Вода России" </vt:lpstr>
      <vt:lpstr>Гуманитарная помощь</vt:lpstr>
      <vt:lpstr>Помощь на выборах Президента Российской Федерации </vt:lpstr>
      <vt:lpstr>Акция "Блокадный хлеб"</vt:lpstr>
      <vt:lpstr> помощь животным </vt:lpstr>
      <vt:lpstr>Помощь   пожилым людям </vt:lpstr>
      <vt:lpstr>Всероссийская акция "Георгиевская ленточка" </vt:lpstr>
      <vt:lpstr>Бессмертный полк</vt:lpstr>
      <vt:lpstr> Всероссийская акция "Триколор« </vt:lpstr>
      <vt:lpstr>Уборка памятников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2025-01-21T10:00:13Z</dcterms:created>
  <dcterms:modified xsi:type="dcterms:W3CDTF">2025-01-22T10:16:19Z</dcterms:modified>
</cp:coreProperties>
</file>