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24A6-1622-4401-933F-8525C1265522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30AE-8911-484D-A84B-6EF4D5DDD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628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24A6-1622-4401-933F-8525C1265522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30AE-8911-484D-A84B-6EF4D5DDD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69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24A6-1622-4401-933F-8525C1265522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30AE-8911-484D-A84B-6EF4D5DDD7C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859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24A6-1622-4401-933F-8525C1265522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30AE-8911-484D-A84B-6EF4D5DDD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566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24A6-1622-4401-933F-8525C1265522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30AE-8911-484D-A84B-6EF4D5DDD7C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4397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24A6-1622-4401-933F-8525C1265522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30AE-8911-484D-A84B-6EF4D5DDD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584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24A6-1622-4401-933F-8525C1265522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30AE-8911-484D-A84B-6EF4D5DDD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429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24A6-1622-4401-933F-8525C1265522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30AE-8911-484D-A84B-6EF4D5DDD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77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24A6-1622-4401-933F-8525C1265522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30AE-8911-484D-A84B-6EF4D5DDD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868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24A6-1622-4401-933F-8525C1265522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30AE-8911-484D-A84B-6EF4D5DDD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41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24A6-1622-4401-933F-8525C1265522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30AE-8911-484D-A84B-6EF4D5DDD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899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24A6-1622-4401-933F-8525C1265522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30AE-8911-484D-A84B-6EF4D5DDD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705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24A6-1622-4401-933F-8525C1265522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30AE-8911-484D-A84B-6EF4D5DDD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321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24A6-1622-4401-933F-8525C1265522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30AE-8911-484D-A84B-6EF4D5DDD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479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24A6-1622-4401-933F-8525C1265522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30AE-8911-484D-A84B-6EF4D5DDD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41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724A6-1622-4401-933F-8525C1265522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30AE-8911-484D-A84B-6EF4D5DDD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81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724A6-1622-4401-933F-8525C1265522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0A130AE-8911-484D-A84B-6EF4D5DDD7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Волонтерское объединение «Лидер»</a:t>
            </a:r>
            <a:br>
              <a:rPr lang="ru-RU" dirty="0" smtClean="0"/>
            </a:br>
            <a:r>
              <a:rPr lang="ru-RU" dirty="0" err="1" smtClean="0"/>
              <a:t>Паратунской</a:t>
            </a:r>
            <a:r>
              <a:rPr lang="ru-RU" dirty="0" smtClean="0"/>
              <a:t> средней школы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Волонтерское объединение насчитывает более 40 волонтеров</a:t>
            </a:r>
          </a:p>
          <a:p>
            <a:r>
              <a:rPr lang="ru-RU" dirty="0" smtClean="0"/>
              <a:t>Основные направления:</a:t>
            </a:r>
          </a:p>
          <a:p>
            <a:pPr>
              <a:buFontTx/>
              <a:buChar char="-"/>
            </a:pPr>
            <a:r>
              <a:rPr lang="ru-RU" dirty="0" smtClean="0"/>
              <a:t>Экологическое (Одно из лучших школьных лесничеств Камчатки)</a:t>
            </a:r>
          </a:p>
          <a:p>
            <a:pPr>
              <a:buFontTx/>
              <a:buChar char="-"/>
            </a:pPr>
            <a:r>
              <a:rPr lang="ru-RU" dirty="0" smtClean="0"/>
              <a:t>Патриотическое (активное движение «</a:t>
            </a:r>
            <a:r>
              <a:rPr lang="ru-RU" dirty="0" err="1" smtClean="0"/>
              <a:t>Юнармии</a:t>
            </a:r>
            <a:r>
              <a:rPr lang="ru-RU" dirty="0" smtClean="0"/>
              <a:t>»)</a:t>
            </a:r>
          </a:p>
          <a:p>
            <a:pPr>
              <a:buFontTx/>
              <a:buChar char="-"/>
            </a:pPr>
            <a:r>
              <a:rPr lang="ru-RU" dirty="0" smtClean="0"/>
              <a:t>Социальное (помощь нуждающимся, членам семей СВО, помощь </a:t>
            </a:r>
            <a:r>
              <a:rPr lang="ru-RU" dirty="0" err="1" smtClean="0"/>
              <a:t>Паратунскому</a:t>
            </a:r>
            <a:r>
              <a:rPr lang="ru-RU" dirty="0" smtClean="0"/>
              <a:t> интернату для пожилых и инвалидов)</a:t>
            </a:r>
          </a:p>
          <a:p>
            <a:r>
              <a:rPr lang="ru-RU" dirty="0" smtClean="0"/>
              <a:t>Основные партнеры:</a:t>
            </a:r>
          </a:p>
          <a:p>
            <a:pPr marL="0" indent="0">
              <a:buNone/>
            </a:pPr>
            <a:r>
              <a:rPr lang="ru-RU" dirty="0" smtClean="0"/>
              <a:t>АНО «Ресурсный центр добровольчества Камчатского края»</a:t>
            </a:r>
          </a:p>
          <a:p>
            <a:pPr marL="0" indent="0">
              <a:buNone/>
            </a:pPr>
            <a:r>
              <a:rPr lang="ru-RU" dirty="0" smtClean="0"/>
              <a:t>АНО «</a:t>
            </a:r>
            <a:r>
              <a:rPr lang="ru-RU" dirty="0" err="1" smtClean="0"/>
              <a:t>КамПатриот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Волонтерское объединение «Делая добро» ЕСШ №7 им. </a:t>
            </a:r>
            <a:r>
              <a:rPr lang="ru-RU" dirty="0" err="1" smtClean="0"/>
              <a:t>Мамченкова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51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78531" y="3543301"/>
            <a:ext cx="3745523" cy="2105594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Паратунская</a:t>
            </a:r>
            <a:r>
              <a:rPr lang="ru-RU" dirty="0" smtClean="0"/>
              <a:t> школа стала активным участником Первого Всероссийского форума «</a:t>
            </a:r>
            <a:r>
              <a:rPr lang="ru-RU" dirty="0" err="1" smtClean="0"/>
              <a:t>ЭкоСистема</a:t>
            </a:r>
            <a:r>
              <a:rPr lang="ru-RU" dirty="0" smtClean="0"/>
              <a:t>. Заповедный край» и участвовала в открытии акции «Сохраним лес»</a:t>
            </a:r>
          </a:p>
          <a:p>
            <a:r>
              <a:rPr lang="ru-RU" dirty="0" smtClean="0"/>
              <a:t>- Сотрудничает с </a:t>
            </a:r>
            <a:r>
              <a:rPr lang="ru-RU" dirty="0" err="1" smtClean="0"/>
              <a:t>Агенством</a:t>
            </a:r>
            <a:r>
              <a:rPr lang="ru-RU" dirty="0" smtClean="0"/>
              <a:t> лесного хозяйства Камчатского края и ежегодно высаживает леса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556" y="916275"/>
            <a:ext cx="3395472" cy="22646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81" y="388736"/>
            <a:ext cx="4621393" cy="6161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968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0414" y="2160589"/>
            <a:ext cx="3376248" cy="3880773"/>
          </a:xfrm>
        </p:spPr>
        <p:txBody>
          <a:bodyPr/>
          <a:lstStyle/>
          <a:p>
            <a:r>
              <a:rPr lang="ru-RU" dirty="0" smtClean="0"/>
              <a:t>На регулярной основе проводятся акции:</a:t>
            </a:r>
          </a:p>
          <a:p>
            <a:r>
              <a:rPr lang="ru-RU" dirty="0" smtClean="0"/>
              <a:t>- георгиевская ленточка</a:t>
            </a:r>
          </a:p>
          <a:p>
            <a:r>
              <a:rPr lang="ru-RU" dirty="0" smtClean="0"/>
              <a:t>-помощь ветерану</a:t>
            </a:r>
          </a:p>
          <a:p>
            <a:r>
              <a:rPr lang="ru-RU" dirty="0" smtClean="0"/>
              <a:t>Фронтовая свеча</a:t>
            </a:r>
          </a:p>
          <a:p>
            <a:r>
              <a:rPr lang="ru-RU" dirty="0" smtClean="0"/>
              <a:t>Помощь семьям СВО</a:t>
            </a:r>
          </a:p>
          <a:p>
            <a:r>
              <a:rPr lang="ru-RU" dirty="0" smtClean="0"/>
              <a:t>Осуществляется уход за памятниками воинов-героев (уборка снега, очистка территории)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84" y="281354"/>
            <a:ext cx="6111630" cy="343779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46" y="3938073"/>
            <a:ext cx="3573586" cy="160811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385" y="4433960"/>
            <a:ext cx="2965939" cy="222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31461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138</Words>
  <Application>Microsoft Office PowerPoint</Application>
  <PresentationFormat>Широкоэкранный</PresentationFormat>
  <Paragraphs>18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Аспект</vt:lpstr>
      <vt:lpstr>Волонтерское объединение «Лидер» Паратунской средней школы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Волонтерское объединение «Лидер» Паратунской средней школы</dc:title>
  <dc:creator>Орлова Анастасия</dc:creator>
  <cp:lastModifiedBy>Орлова Анастасия</cp:lastModifiedBy>
  <cp:revision>2</cp:revision>
  <dcterms:created xsi:type="dcterms:W3CDTF">2023-11-30T10:47:22Z</dcterms:created>
  <dcterms:modified xsi:type="dcterms:W3CDTF">2023-11-30T11:02:58Z</dcterms:modified>
</cp:coreProperties>
</file>